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1" r:id="rId5"/>
    <p:sldId id="260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2D773-30B9-4ABD-80FF-834FEF5B1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1E6C2E-08E1-4205-97CD-4F70D1D05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60636-65EF-43F7-9F8A-9B3EC693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5A8D-65D0-4486-8F58-FF3DAB11EA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7EE059-E1BA-4DA5-ACF6-5697193D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9B60C-C98A-4E23-9BFB-E5DEF49C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901-490B-407A-9CC0-022C4763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95D8B-A244-4E25-9965-13995744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35A7A1-ED64-4EB4-AB7E-8F7B3D7CB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CA862-C892-4265-9E93-0CD2D903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5A8D-65D0-4486-8F58-FF3DAB11EA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1DBD84-7AA0-45E7-BD77-7BBC927B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D9D6AD-439B-4CB2-8A4B-FBEDBE78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901-490B-407A-9CC0-022C4763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5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67F9FE-0871-4794-A68D-BF0AC3800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75B824-AD95-41D8-92F4-EF34BE9B4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785C1-5230-4AB6-972E-50AD3986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5A8D-65D0-4486-8F58-FF3DAB11EA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145E34-10CB-4723-AA69-1B584752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4E495A-70F0-4481-969D-049A77B6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901-490B-407A-9CC0-022C4763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1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BA41F-75BA-4372-948F-87BF284C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0E517-654B-40D3-91C1-0C27330E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CC3DFE-A566-492B-92D8-BC9F62C7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5A8D-65D0-4486-8F58-FF3DAB11EA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4EA5D-8A42-4ABD-BAEF-6C1D4EBB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5584-384E-46A6-AAB8-38848612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901-490B-407A-9CC0-022C4763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3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0930C-6461-4C07-8017-DD2577CD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0C47F8-04EE-479C-B005-E9E25E641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D47E7-1EC5-431A-9AF4-737D46D66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5A8D-65D0-4486-8F58-FF3DAB11EA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77F755-92C8-4932-B0A6-E9EB9052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6CD6E-8CFD-4305-B486-323D7534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901-490B-407A-9CC0-022C4763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3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23709-AA2D-4537-B090-3913803A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489CA-6494-456C-A884-DB5588325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53E6CB-F143-443F-B07B-8633B17DC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1C6883-6442-4240-9400-91BB1BA8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5A8D-65D0-4486-8F58-FF3DAB11EA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13F7DC-EC25-4C2E-9B34-5E09368F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A39AC8-962B-4BA6-B7E2-9D38D3B7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901-490B-407A-9CC0-022C4763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4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2DEC3-2E4F-46F3-9BA9-CE4D56A7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6051F9-4934-48DC-B18A-BD22C9C69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B2EF2A-570A-4703-AF88-99813073F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D4D612-213B-49EF-A744-3E8C19F4B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85513F-D34D-483C-8131-CFEF0A6FC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508751-E094-4349-A511-DAC6A12E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5A8D-65D0-4486-8F58-FF3DAB11EA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E49052-612C-4799-B57E-30A5A671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3BFACD-2B90-480C-A569-DEF0329D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901-490B-407A-9CC0-022C4763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3394B-0A29-49C7-AC71-D0CFD85F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3005B1-1167-497B-9790-F3BD17A1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5A8D-65D0-4486-8F58-FF3DAB11EA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4E7C39-767E-4F5D-B4B4-BBD7859D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E15354-477B-4DD5-929B-0FB319FC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901-490B-407A-9CC0-022C4763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5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6BD81A-0C9E-43F7-8C82-C3AC71CC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5A8D-65D0-4486-8F58-FF3DAB11EA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59B217-6A60-4CC6-9C22-75F95282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4519E1-14F9-4CCB-A383-E45EF54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901-490B-407A-9CC0-022C4763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9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76B7F-3830-4407-BAAE-0A8A73B9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6F3ACA-4D69-4F8D-9962-6A27BE21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1B76AA-23B8-45C2-A757-63F91A8DA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E27BF-B044-4656-B457-9E984C49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5A8D-65D0-4486-8F58-FF3DAB11EA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E5E76B-6977-485F-A6A7-30F2ED80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AA05E2-AD77-477D-9F99-BE2EFABE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901-490B-407A-9CC0-022C4763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7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9668F-7FE5-4CD4-A344-068A3AAB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EA9D43-3B4B-42D3-A9F2-37243D1BC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53C1B8-2A90-4B3E-8D0E-83C33C43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F7AC2F-9066-4B8C-89D5-0C9EE044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5A8D-65D0-4486-8F58-FF3DAB11EA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4E8C90-30DB-4780-BC03-7E1A9367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123634-FA6A-4E1E-BD2E-41EF1BCF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A901-490B-407A-9CC0-022C4763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7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17D8-43DB-40DD-B7E2-619933B9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25EE0-1587-4B2B-84E3-C38D54F37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B4CCE-B6BB-45F0-BD1B-37B447352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5A8D-65D0-4486-8F58-FF3DAB11EA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AE829-3970-489B-81BA-6A3156AFF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BA39D-4745-4E52-BD53-C9991A434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5A901-490B-407A-9CC0-022C4763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3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914E64-3CE7-4FE0-BB29-A3AD7D7A3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148" y="1534699"/>
            <a:ext cx="9144000" cy="1655762"/>
          </a:xfrm>
        </p:spPr>
        <p:txBody>
          <a:bodyPr>
            <a:normAutofit/>
          </a:bodyPr>
          <a:lstStyle/>
          <a:p>
            <a:r>
              <a:rPr lang="ru-RU" sz="7200" dirty="0"/>
              <a:t>«Умный дом»</a:t>
            </a:r>
          </a:p>
        </p:txBody>
      </p:sp>
    </p:spTree>
    <p:extLst>
      <p:ext uri="{BB962C8B-B14F-4D97-AF65-F5344CB8AC3E}">
        <p14:creationId xmlns:p14="http://schemas.microsoft.com/office/powerpoint/2010/main" val="105590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0BB67-5A76-4893-843D-09C123CB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Актуализация: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050A9-782E-4FBF-97E9-769C5707A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Arial Black" panose="020B0A04020102020204" pitchFamily="34" charset="0"/>
              </a:rPr>
              <a:t>	Одно из наиболее перспективных направлений развития технологий – это Интернет вещей, а Умный дом – его особенно приоритетная сфера. Возможность комплексно решить вопрос автоматизации инженерных систем, освобождение времени, которое раньше тратилось на рутинные бытовые процессы – все это серьезно повышает качество жизни, делает ее более благоустроенной.</a:t>
            </a:r>
          </a:p>
          <a:p>
            <a:pPr marL="0" indent="0">
              <a:buNone/>
            </a:pPr>
            <a:r>
              <a:rPr lang="ru-RU" b="1" dirty="0">
                <a:latin typeface="Arial Black" panose="020B0A04020102020204" pitchFamily="34" charset="0"/>
              </a:rPr>
              <a:t>	Сегодняшний умный дом - это собрание инновационных технологий, объединяющих разнообразные устройства и системы в единую сеть с целью обеспечения более комфортного, безопасного и эффективного образа жизни.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94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10F93-55CC-4020-9CB5-503E5E33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4000" dirty="0">
                <a:latin typeface="Arial Black" panose="020B0A04020102020204" pitchFamily="34" charset="0"/>
              </a:rPr>
              <a:t>ЦЕЛЬ: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64EBED-29F4-47EB-BE67-C82F51902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altLang="en-US" dirty="0">
                <a:latin typeface="Arial Black" panose="020B0A04020102020204" pitchFamily="34" charset="0"/>
              </a:rPr>
              <a:t>Разработать умную систему</a:t>
            </a:r>
            <a:r>
              <a:rPr lang="en-US" altLang="ru-RU" dirty="0">
                <a:latin typeface="Arial Black" panose="020B0A04020102020204" pitchFamily="34" charset="0"/>
              </a:rPr>
              <a:t>, </a:t>
            </a:r>
            <a:r>
              <a:rPr lang="ru-RU" altLang="en-US" dirty="0">
                <a:latin typeface="Arial Black" panose="020B0A04020102020204" pitchFamily="34" charset="0"/>
              </a:rPr>
              <a:t>которая будет способна отслеживать микроклимат в помещении</a:t>
            </a:r>
            <a:r>
              <a:rPr lang="en-US" altLang="ru-RU" dirty="0">
                <a:latin typeface="Arial Black" panose="020B0A04020102020204" pitchFamily="34" charset="0"/>
              </a:rPr>
              <a:t>, </a:t>
            </a:r>
            <a:r>
              <a:rPr lang="ru-RU" altLang="en-US" dirty="0">
                <a:latin typeface="Arial Black" panose="020B0A04020102020204" pitchFamily="34" charset="0"/>
              </a:rPr>
              <a:t>отправлять данные в собственное </a:t>
            </a:r>
            <a:r>
              <a:rPr lang="en-US" altLang="ru-RU" dirty="0">
                <a:latin typeface="Arial Black" panose="020B0A04020102020204" pitchFamily="34" charset="0"/>
              </a:rPr>
              <a:t>Android-</a:t>
            </a:r>
            <a:r>
              <a:rPr lang="ru-RU" altLang="en-US" dirty="0">
                <a:latin typeface="Arial Black" panose="020B0A04020102020204" pitchFamily="34" charset="0"/>
              </a:rPr>
              <a:t>приложение</a:t>
            </a:r>
            <a:r>
              <a:rPr lang="en-US" altLang="ru-RU" dirty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F25DD6-F4BD-4F88-A530-0EFF66013106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972800" cy="582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4000" dirty="0">
                <a:latin typeface="Arial Black" panose="020B0A04020102020204" pitchFamily="34" charset="0"/>
              </a:rPr>
              <a:t>ЦЕЛЕВАЯ АУДИТОРИЯ: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5E1D80-41C8-4D3A-A629-373DAD42CB9E}"/>
              </a:ext>
            </a:extLst>
          </p:cNvPr>
          <p:cNvSpPr txBox="1">
            <a:spLocks/>
          </p:cNvSpPr>
          <p:nvPr/>
        </p:nvSpPr>
        <p:spPr>
          <a:xfrm>
            <a:off x="838200" y="4413250"/>
            <a:ext cx="10972800" cy="1336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600" dirty="0">
                <a:latin typeface="Arial Black" panose="020B0A04020102020204" pitchFamily="34" charset="0"/>
              </a:rPr>
              <a:t>Жилые дома</a:t>
            </a:r>
            <a:r>
              <a:rPr lang="en-US" altLang="ru-RU" sz="2600" dirty="0">
                <a:latin typeface="Arial Black" panose="020B0A04020102020204" pitchFamily="34" charset="0"/>
              </a:rPr>
              <a:t>, </a:t>
            </a:r>
            <a:r>
              <a:rPr lang="ru-RU" altLang="en-US" sz="2600" dirty="0">
                <a:latin typeface="Arial Black" panose="020B0A04020102020204" pitchFamily="34" charset="0"/>
              </a:rPr>
              <a:t>которым необходимо вести учет микроклимата в помещениях</a:t>
            </a:r>
            <a:r>
              <a:rPr lang="en-US" altLang="ru-RU" sz="2600" dirty="0">
                <a:latin typeface="Arial Black" panose="020B0A04020102020204" pitchFamily="34" charset="0"/>
              </a:rPr>
              <a:t>, </a:t>
            </a:r>
            <a:r>
              <a:rPr lang="ru-RU" altLang="en-US" sz="2600" dirty="0">
                <a:latin typeface="Arial Black" panose="020B0A04020102020204" pitchFamily="34" charset="0"/>
              </a:rPr>
              <a:t>сделать рутинные действия</a:t>
            </a:r>
            <a:r>
              <a:rPr lang="en-US" altLang="ru-RU" sz="2600" dirty="0">
                <a:latin typeface="Arial Black" panose="020B0A04020102020204" pitchFamily="34" charset="0"/>
              </a:rPr>
              <a:t> </a:t>
            </a:r>
            <a:r>
              <a:rPr lang="ru-RU" altLang="en-US" sz="2600" dirty="0">
                <a:latin typeface="Arial Black" panose="020B0A04020102020204" pitchFamily="34" charset="0"/>
              </a:rPr>
              <a:t>проще и быстрее</a:t>
            </a:r>
            <a:r>
              <a:rPr lang="en-US" altLang="ru-RU" sz="26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83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5A3773-6198-42B2-8609-31D9D1CC204A}"/>
              </a:ext>
            </a:extLst>
          </p:cNvPr>
          <p:cNvSpPr txBox="1">
            <a:spLocks/>
          </p:cNvSpPr>
          <p:nvPr/>
        </p:nvSpPr>
        <p:spPr>
          <a:xfrm>
            <a:off x="893380" y="592137"/>
            <a:ext cx="10972800" cy="582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4000" dirty="0">
                <a:latin typeface="Arial Black" panose="020B0A04020102020204" pitchFamily="34" charset="0"/>
              </a:rPr>
              <a:t>ЭТАПЫ РАБОТЫ: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94B7A2-901E-499E-AE69-EBF58211C90C}"/>
              </a:ext>
            </a:extLst>
          </p:cNvPr>
          <p:cNvSpPr txBox="1">
            <a:spLocks/>
          </p:cNvSpPr>
          <p:nvPr/>
        </p:nvSpPr>
        <p:spPr>
          <a:xfrm>
            <a:off x="893380" y="2120681"/>
            <a:ext cx="10794123" cy="4145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600" dirty="0">
                <a:latin typeface="Arial Black" panose="020B0A04020102020204" pitchFamily="34" charset="0"/>
                <a:sym typeface="+mn-ea"/>
              </a:rPr>
              <a:t>Создать 3</a:t>
            </a:r>
            <a:r>
              <a:rPr lang="en-US" altLang="ru-RU" sz="2600" dirty="0">
                <a:latin typeface="Arial Black" panose="020B0A04020102020204" pitchFamily="34" charset="0"/>
                <a:sym typeface="+mn-ea"/>
              </a:rPr>
              <a:t>D </a:t>
            </a:r>
            <a:r>
              <a:rPr lang="ru-RU" altLang="en-US" sz="2600" dirty="0">
                <a:latin typeface="Arial Black" panose="020B0A04020102020204" pitchFamily="34" charset="0"/>
                <a:sym typeface="+mn-ea"/>
              </a:rPr>
              <a:t>модель помещения</a:t>
            </a:r>
          </a:p>
          <a:p>
            <a:r>
              <a:rPr lang="ru-RU" altLang="en-US" sz="2600" dirty="0">
                <a:latin typeface="Arial Black" panose="020B0A04020102020204" pitchFamily="34" charset="0"/>
                <a:sym typeface="+mn-ea"/>
              </a:rPr>
              <a:t>Собрать помещение</a:t>
            </a:r>
            <a:endParaRPr lang="ru-RU" altLang="en-US" sz="2600" dirty="0">
              <a:latin typeface="Arial Black" panose="020B0A04020102020204" pitchFamily="34" charset="0"/>
            </a:endParaRPr>
          </a:p>
          <a:p>
            <a:r>
              <a:rPr lang="ru-RU" altLang="en-US" sz="2600" dirty="0">
                <a:latin typeface="Arial Black" panose="020B0A04020102020204" pitchFamily="34" charset="0"/>
              </a:rPr>
              <a:t>Подключить необходимые датчики</a:t>
            </a:r>
          </a:p>
          <a:p>
            <a:r>
              <a:rPr lang="ru-RU" altLang="en-US" sz="2600" dirty="0">
                <a:latin typeface="Arial Black" panose="020B0A04020102020204" pitchFamily="34" charset="0"/>
              </a:rPr>
              <a:t>Написать </a:t>
            </a:r>
            <a:r>
              <a:rPr lang="en-US" altLang="ru-RU" sz="2600" dirty="0">
                <a:latin typeface="Arial Black" panose="020B0A04020102020204" pitchFamily="34" charset="0"/>
              </a:rPr>
              <a:t>Arduino-</a:t>
            </a:r>
            <a:r>
              <a:rPr lang="ru-RU" altLang="en-US" sz="2600" dirty="0">
                <a:latin typeface="Arial Black" panose="020B0A04020102020204" pitchFamily="34" charset="0"/>
              </a:rPr>
              <a:t>скетч</a:t>
            </a:r>
          </a:p>
          <a:p>
            <a:r>
              <a:rPr lang="ru-RU" altLang="en-US" sz="2600" dirty="0">
                <a:latin typeface="Arial Black" panose="020B0A04020102020204" pitchFamily="34" charset="0"/>
              </a:rPr>
              <a:t>Разработать </a:t>
            </a:r>
            <a:r>
              <a:rPr lang="en-US" altLang="ru-RU" sz="2600" dirty="0">
                <a:latin typeface="Arial Black" panose="020B0A04020102020204" pitchFamily="34" charset="0"/>
              </a:rPr>
              <a:t>Android</a:t>
            </a:r>
            <a:r>
              <a:rPr lang="ru-RU" altLang="en-US" sz="2600" dirty="0">
                <a:latin typeface="Arial Black" panose="020B0A04020102020204" pitchFamily="34" charset="0"/>
              </a:rPr>
              <a:t> приложение</a:t>
            </a:r>
          </a:p>
          <a:p>
            <a:r>
              <a:rPr lang="ru-RU" altLang="en-US" sz="2600" dirty="0">
                <a:latin typeface="Arial Black" panose="020B0A04020102020204" pitchFamily="34" charset="0"/>
              </a:rPr>
              <a:t>Связать помещение с </a:t>
            </a:r>
            <a:r>
              <a:rPr lang="en-US" altLang="ru-RU" sz="2600" dirty="0">
                <a:latin typeface="Arial Black" panose="020B0A04020102020204" pitchFamily="34" charset="0"/>
              </a:rPr>
              <a:t>Android </a:t>
            </a:r>
            <a:r>
              <a:rPr lang="ru-RU" altLang="en-US" sz="2600" dirty="0">
                <a:latin typeface="Arial Black" panose="020B0A04020102020204" pitchFamily="34" charset="0"/>
              </a:rPr>
              <a:t>приложением</a:t>
            </a:r>
          </a:p>
        </p:txBody>
      </p:sp>
    </p:spTree>
    <p:extLst>
      <p:ext uri="{BB962C8B-B14F-4D97-AF65-F5344CB8AC3E}">
        <p14:creationId xmlns:p14="http://schemas.microsoft.com/office/powerpoint/2010/main" val="56862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D4553B-B860-49A1-A1FB-B522E39F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</p:spPr>
        <p:txBody>
          <a:bodyPr>
            <a:normAutofit fontScale="90000"/>
          </a:bodyPr>
          <a:lstStyle/>
          <a:p>
            <a:r>
              <a:rPr lang="ru-RU" altLang="en-US" dirty="0">
                <a:latin typeface="Arial Black" panose="020B0A04020102020204" pitchFamily="34" charset="0"/>
              </a:rPr>
              <a:t>ИСПОЛЬЗОВАННЫЕ ДАТЧИКИ: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59F263-4EDC-41F9-8CCE-860B632D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4953000"/>
          </a:xfrm>
        </p:spPr>
        <p:txBody>
          <a:bodyPr>
            <a:normAutofit/>
          </a:bodyPr>
          <a:lstStyle/>
          <a:p>
            <a:r>
              <a:rPr lang="ru-RU" altLang="en-US" sz="2600" dirty="0">
                <a:latin typeface="Arial Black" panose="020B0A04020102020204" pitchFamily="34" charset="0"/>
              </a:rPr>
              <a:t>Датчик температуры и влажности</a:t>
            </a:r>
          </a:p>
          <a:p>
            <a:r>
              <a:rPr lang="ru-RU" altLang="en-US" sz="2600" dirty="0">
                <a:latin typeface="Arial Black" panose="020B0A04020102020204" pitchFamily="34" charset="0"/>
              </a:rPr>
              <a:t>Датчик атмосферного давления</a:t>
            </a:r>
          </a:p>
          <a:p>
            <a:r>
              <a:rPr lang="ru-RU" altLang="en-US" sz="2600" dirty="0">
                <a:latin typeface="Arial Black" panose="020B0A04020102020204" pitchFamily="34" charset="0"/>
              </a:rPr>
              <a:t>Датчик освещенности</a:t>
            </a:r>
          </a:p>
          <a:p>
            <a:r>
              <a:rPr lang="ru-RU" altLang="en-US" sz="2600" dirty="0">
                <a:latin typeface="Arial Black" panose="020B0A04020102020204" pitchFamily="34" charset="0"/>
              </a:rPr>
              <a:t>Датчик шума</a:t>
            </a:r>
          </a:p>
          <a:p>
            <a:r>
              <a:rPr lang="ru-RU" altLang="en-US" sz="2600" dirty="0">
                <a:latin typeface="Arial Black" panose="020B0A04020102020204" pitchFamily="34" charset="0"/>
              </a:rPr>
              <a:t>Датчик звука</a:t>
            </a:r>
          </a:p>
          <a:p>
            <a:r>
              <a:rPr lang="ru-RU" altLang="en-US" sz="2600" dirty="0">
                <a:latin typeface="Arial Black" panose="020B0A04020102020204" pitchFamily="34" charset="0"/>
              </a:rPr>
              <a:t>Датчик </a:t>
            </a:r>
            <a:r>
              <a:rPr lang="en-US" altLang="ru-RU" sz="2600" dirty="0">
                <a:latin typeface="Arial Black" panose="020B0A04020102020204" pitchFamily="34" charset="0"/>
              </a:rPr>
              <a:t>Bluetooth</a:t>
            </a:r>
            <a:endParaRPr lang="ru-RU" altLang="en-US" sz="2600" dirty="0">
              <a:latin typeface="Arial Black" panose="020B0A04020102020204" pitchFamily="34" charset="0"/>
            </a:endParaRPr>
          </a:p>
          <a:p>
            <a:r>
              <a:rPr lang="ru-RU" altLang="en-US" sz="2600" dirty="0">
                <a:latin typeface="Arial Black" panose="020B0A04020102020204" pitchFamily="34" charset="0"/>
              </a:rPr>
              <a:t>Кнопки</a:t>
            </a:r>
          </a:p>
          <a:p>
            <a:r>
              <a:rPr lang="ru-RU" altLang="en-US" sz="2600" dirty="0">
                <a:latin typeface="Arial Black" panose="020B0A04020102020204" pitchFamily="34" charset="0"/>
              </a:rPr>
              <a:t>Дисплей</a:t>
            </a:r>
          </a:p>
        </p:txBody>
      </p:sp>
    </p:spTree>
    <p:extLst>
      <p:ext uri="{BB962C8B-B14F-4D97-AF65-F5344CB8AC3E}">
        <p14:creationId xmlns:p14="http://schemas.microsoft.com/office/powerpoint/2010/main" val="197966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D1C2-E7C3-4EF7-93B0-4A9F43F7DC50}"/>
              </a:ext>
            </a:extLst>
          </p:cNvPr>
          <p:cNvSpPr txBox="1">
            <a:spLocks/>
          </p:cNvSpPr>
          <p:nvPr/>
        </p:nvSpPr>
        <p:spPr>
          <a:xfrm>
            <a:off x="387659" y="483463"/>
            <a:ext cx="10972800" cy="582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4000" dirty="0">
                <a:latin typeface="Arial Black" panose="020B0A04020102020204" pitchFamily="34" charset="0"/>
              </a:rPr>
              <a:t>СХЕМА СОБРАННОГО УСТРОЙСТВА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B47EC479-9F5E-4B4A-BF32-404E6566A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911" y="1176624"/>
            <a:ext cx="8202295" cy="546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89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 descr="ezgif-4-91b3a10a44">
            <a:extLst>
              <a:ext uri="{FF2B5EF4-FFF2-40B4-BE49-F238E27FC236}">
                <a16:creationId xmlns:a16="http://schemas.microsoft.com/office/drawing/2014/main" id="{DE73D055-3CFC-405A-9DAC-521515CC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62" y="923277"/>
            <a:ext cx="2195143" cy="45557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A2B396-3E00-47B1-BBF3-5DDE653C3252}"/>
              </a:ext>
            </a:extLst>
          </p:cNvPr>
          <p:cNvSpPr txBox="1">
            <a:spLocks/>
          </p:cNvSpPr>
          <p:nvPr/>
        </p:nvSpPr>
        <p:spPr>
          <a:xfrm>
            <a:off x="609600" y="190500"/>
            <a:ext cx="10972800" cy="582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Android </a:t>
            </a:r>
            <a:r>
              <a:rPr lang="ru-RU" dirty="0">
                <a:latin typeface="Arial Black" panose="020B0A04020102020204" pitchFamily="34" charset="0"/>
              </a:rPr>
              <a:t>приложение:</a:t>
            </a:r>
            <a:endParaRPr lang="ru-RU" altLang="en-US" dirty="0">
              <a:latin typeface="Arial Black" panose="020B0A04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2B72EC-C9EB-4EE2-8FCA-C6A3FFD35B05}"/>
              </a:ext>
            </a:extLst>
          </p:cNvPr>
          <p:cNvSpPr txBox="1">
            <a:spLocks/>
          </p:cNvSpPr>
          <p:nvPr/>
        </p:nvSpPr>
        <p:spPr>
          <a:xfrm>
            <a:off x="5227467" y="957152"/>
            <a:ext cx="6746289" cy="582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4000" dirty="0">
                <a:latin typeface="Arial Black" panose="020B0A04020102020204" pitchFamily="34" charset="0"/>
              </a:rPr>
              <a:t>РЕЗУЛЬТАТ:</a:t>
            </a:r>
            <a:endParaRPr lang="en-US" altLang="ru-RU" sz="40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767857-4B37-4DD6-90C4-922ADBE7CDA4}"/>
              </a:ext>
            </a:extLst>
          </p:cNvPr>
          <p:cNvSpPr/>
          <p:nvPr/>
        </p:nvSpPr>
        <p:spPr>
          <a:xfrm>
            <a:off x="5227467" y="172380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en-US" sz="2600" dirty="0">
                <a:latin typeface="Arial Black" panose="020B0A04020102020204" pitchFamily="34" charset="0"/>
              </a:rPr>
              <a:t>В ходе данной проектной работы мы разработали умный склад</a:t>
            </a:r>
            <a:r>
              <a:rPr lang="en-US" altLang="ru-RU" sz="2600" dirty="0">
                <a:latin typeface="Arial Black" panose="020B0A04020102020204" pitchFamily="34" charset="0"/>
              </a:rPr>
              <a:t>, </a:t>
            </a:r>
            <a:r>
              <a:rPr lang="ru-RU" altLang="en-US" sz="2600" dirty="0">
                <a:latin typeface="Arial Black" panose="020B0A04020102020204" pitchFamily="34" charset="0"/>
              </a:rPr>
              <a:t>способный отслеживать микроклимат в помещении</a:t>
            </a:r>
            <a:r>
              <a:rPr lang="en-US" altLang="ru-RU" sz="2600" dirty="0">
                <a:latin typeface="Arial Black" panose="020B0A04020102020204" pitchFamily="34" charset="0"/>
              </a:rPr>
              <a:t>, </a:t>
            </a:r>
            <a:r>
              <a:rPr lang="ru-RU" altLang="en-US" sz="2600" dirty="0">
                <a:latin typeface="Arial Black" panose="020B0A04020102020204" pitchFamily="34" charset="0"/>
              </a:rPr>
              <a:t>а также передавать данные о микроклимате в наше собственное </a:t>
            </a:r>
            <a:r>
              <a:rPr lang="en-US" altLang="ru-RU" sz="2600" dirty="0">
                <a:latin typeface="Arial Black" panose="020B0A04020102020204" pitchFamily="34" charset="0"/>
              </a:rPr>
              <a:t>Android-</a:t>
            </a:r>
            <a:r>
              <a:rPr lang="ru-RU" altLang="en-US" sz="2600" dirty="0">
                <a:latin typeface="Arial Black" panose="020B0A04020102020204" pitchFamily="34" charset="0"/>
              </a:rPr>
              <a:t>приложение</a:t>
            </a:r>
            <a:r>
              <a:rPr lang="en-US" altLang="ru-RU" sz="26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61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6EEA45-E185-47AB-AAAE-E9C7C8D12D98}"/>
              </a:ext>
            </a:extLst>
          </p:cNvPr>
          <p:cNvSpPr txBox="1">
            <a:spLocks/>
          </p:cNvSpPr>
          <p:nvPr/>
        </p:nvSpPr>
        <p:spPr>
          <a:xfrm>
            <a:off x="609600" y="190500"/>
            <a:ext cx="10972800" cy="582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4000" dirty="0">
                <a:latin typeface="Arial Black" panose="020B0A04020102020204" pitchFamily="34" charset="0"/>
              </a:rPr>
              <a:t>ПЕРСПЕКТИВЫ: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60D762-1F6C-4924-9BC4-43421AA6BC0B}"/>
              </a:ext>
            </a:extLst>
          </p:cNvPr>
          <p:cNvSpPr txBox="1">
            <a:spLocks/>
          </p:cNvSpPr>
          <p:nvPr/>
        </p:nvSpPr>
        <p:spPr>
          <a:xfrm>
            <a:off x="609600" y="864032"/>
            <a:ext cx="6572435" cy="13109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600" dirty="0">
                <a:latin typeface="Arial Black" panose="020B0A04020102020204" pitchFamily="34" charset="0"/>
              </a:rPr>
              <a:t>Расширить возможность добавления устройств в </a:t>
            </a:r>
            <a:r>
              <a:rPr lang="en-US" altLang="ru-RU" sz="2600" dirty="0">
                <a:latin typeface="Arial Black" panose="020B0A04020102020204" pitchFamily="34" charset="0"/>
              </a:rPr>
              <a:t>Android-</a:t>
            </a:r>
            <a:r>
              <a:rPr lang="ru-RU" altLang="en-US" sz="2600" dirty="0">
                <a:latin typeface="Arial Black" panose="020B0A04020102020204" pitchFamily="34" charset="0"/>
              </a:rPr>
              <a:t>приложение</a:t>
            </a:r>
            <a:endParaRPr lang="en-US" altLang="ru-RU" sz="2600" dirty="0">
              <a:latin typeface="Arial Black" panose="020B0A04020102020204" pitchFamily="34" charset="0"/>
            </a:endParaRPr>
          </a:p>
          <a:p>
            <a:r>
              <a:rPr lang="ru-RU" altLang="en-US" sz="2600" dirty="0">
                <a:latin typeface="Arial Black" panose="020B0A04020102020204" pitchFamily="34" charset="0"/>
              </a:rPr>
              <a:t>Добавить большее количество функций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25FF98-C463-498F-9A85-51473F10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0" y="2878584"/>
            <a:ext cx="4792902" cy="36087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CFCC5D-71C0-4DDF-805B-3828C03BF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27" y="190500"/>
            <a:ext cx="4792902" cy="36087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10B468-7684-43A9-B5DC-10D446E6E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78583"/>
            <a:ext cx="4792902" cy="36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8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227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Актуализация:</vt:lpstr>
      <vt:lpstr>ЦЕЛЬ:</vt:lpstr>
      <vt:lpstr>Презентация PowerPoint</vt:lpstr>
      <vt:lpstr>ИСПОЛЬЗОВАННЫЕ ДАТЧИКИ: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«Умный дом»</dc:title>
  <dc:creator>PK</dc:creator>
  <cp:lastModifiedBy>PK</cp:lastModifiedBy>
  <cp:revision>9</cp:revision>
  <dcterms:created xsi:type="dcterms:W3CDTF">2024-03-11T14:51:27Z</dcterms:created>
  <dcterms:modified xsi:type="dcterms:W3CDTF">2024-04-25T11:33:59Z</dcterms:modified>
</cp:coreProperties>
</file>