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9CE50"/>
    <a:srgbClr val="66FF33"/>
    <a:srgbClr val="18F418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9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40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8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45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2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3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5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8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3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5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18794"/>
            <a:ext cx="52590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Маслова Елена Ивановна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7лет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656051"/>
            <a:ext cx="4084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бюджетного дошкольного образовательного учреждения  детского сада </a:t>
            </a:r>
            <a:r>
              <a:rPr lang="ru-RU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вида </a:t>
            </a:r>
            <a:r>
              <a:rPr lang="ru-RU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(художественно-эстетического </a:t>
            </a:r>
            <a:r>
              <a:rPr lang="ru-RU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приоритетного  направления развития дошкольников) второй категории №6 "Сказка"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67235" y="2053774"/>
            <a:ext cx="2733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29441"/>
            <a:ext cx="2843807" cy="19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420888"/>
            <a:ext cx="5113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–класс «Экологическая природоохранная акция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одна из эффективных технологий экологического воспитания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дошкольника»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0" t="6379" r="11808" b="69825"/>
          <a:stretch>
            <a:fillRect/>
          </a:stretch>
        </p:blipFill>
        <p:spPr>
          <a:xfrm>
            <a:off x="179512" y="58712"/>
            <a:ext cx="3672408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4211959" cy="315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2123" cy="2905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23" y="980728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1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049" y="332656"/>
            <a:ext cx="890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«Дай вторую жизнь бумажным стаканчикам»</a:t>
            </a:r>
            <a:endParaRPr lang="ru-RU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79" y="890223"/>
            <a:ext cx="30881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 b="17727"/>
          <a:stretch/>
        </p:blipFill>
        <p:spPr>
          <a:xfrm>
            <a:off x="107504" y="960140"/>
            <a:ext cx="3126815" cy="394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0065"/>
            <a:ext cx="4788024" cy="292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8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339498"/>
            <a:ext cx="5544616" cy="4158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68048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 </a:t>
            </a:r>
          </a:p>
          <a:p>
            <a:pPr algn="ctr"/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бумажных стаканчиков</a:t>
            </a:r>
            <a:endParaRPr lang="ru-RU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6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 rot="11211088">
            <a:off x="1262347" y="2284800"/>
            <a:ext cx="1404156" cy="3096344"/>
          </a:xfrm>
          <a:prstGeom prst="curvedLeftArrow">
            <a:avLst>
              <a:gd name="adj1" fmla="val 25000"/>
              <a:gd name="adj2" fmla="val 49412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8354742">
            <a:off x="6177294" y="1813552"/>
            <a:ext cx="1404156" cy="3096344"/>
          </a:xfrm>
          <a:prstGeom prst="curvedLeftArrow">
            <a:avLst>
              <a:gd name="adj1" fmla="val 25000"/>
              <a:gd name="adj2" fmla="val 49412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4985227">
            <a:off x="4019097" y="4564341"/>
            <a:ext cx="1404156" cy="3096344"/>
          </a:xfrm>
          <a:prstGeom prst="curvedLeftArrow">
            <a:avLst>
              <a:gd name="adj1" fmla="val 25000"/>
              <a:gd name="adj2" fmla="val 49412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465638"/>
            <a:ext cx="8718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(лат. – 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actio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действие,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предпринимаемое для достижения какой-либо цели.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38665" y="1916832"/>
            <a:ext cx="3744416" cy="1584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endParaRPr lang="ru-RU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60755" y="4293096"/>
            <a:ext cx="2520280" cy="1584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4437112"/>
            <a:ext cx="2592288" cy="1584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1840" y="260648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12160" y="1988840"/>
            <a:ext cx="295232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 –коммуникативное развитие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3528" y="1988840"/>
            <a:ext cx="259228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 – эстетическое развитие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619672" y="4503007"/>
            <a:ext cx="252028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35996" y="4503007"/>
            <a:ext cx="252028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2987824" y="1916832"/>
            <a:ext cx="2952328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19872" y="15791"/>
            <a:ext cx="2736303" cy="18947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(каждая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имеет свою цель).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4535995" y="1945061"/>
            <a:ext cx="504056" cy="7112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63654" y="4302344"/>
            <a:ext cx="556244" cy="6676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61535" y="3165497"/>
            <a:ext cx="1034193" cy="54957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901522" y="3142740"/>
            <a:ext cx="869662" cy="59508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2572327"/>
            <a:ext cx="2915816" cy="18947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общие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2420888"/>
            <a:ext cx="3168352" cy="20387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экологических акций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88224" y="2420888"/>
            <a:ext cx="2555776" cy="18947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сотрудники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33564" y="4956683"/>
            <a:ext cx="3816424" cy="18947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направлено - животные, деревья).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0" y="-99392"/>
            <a:ext cx="7495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акции:</a:t>
            </a:r>
            <a:endParaRPr lang="ru-RU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составляется и вывешивается текст объявления о начале акции с указанием темы, цели, периода, состава участников, условий;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готовится оборудование и материал, план мероприятий.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исследовательский этап (организационный) : 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наблюдений, опытов, экспериментов, занятий, бесед, чтение художественной литературы;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логических, проблемных задач.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практической деятельности 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плакатов в защиту объектов акции;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почта»- переписка с объектами акции;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правил, упражнение в трудовых действиях;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произведений, досуги, праздники;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рисунков, книг - самоделок, газет, коллажей, фотовыставка.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 ( может проходить в форме награждения, изготовление фотоальбома, видеофильма, изготовление книжек-самоделок, проведение выставок и т.д.).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860"/>
          <a:stretch/>
        </p:blipFill>
        <p:spPr>
          <a:xfrm>
            <a:off x="467544" y="1124744"/>
            <a:ext cx="7626424" cy="566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9792" y="116632"/>
            <a:ext cx="3490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Аллея памяти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49" y="0"/>
            <a:ext cx="5484751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6881" y="2276872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Батарейки </a:t>
            </a:r>
          </a:p>
          <a:p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сдавайтесь</a:t>
            </a:r>
            <a:endParaRPr lang="ru-RU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1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25" y="-30642"/>
            <a:ext cx="548475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279" y="3044415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птиц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4"/>
          <a:stretch/>
        </p:blipFill>
        <p:spPr>
          <a:xfrm>
            <a:off x="107504" y="116632"/>
            <a:ext cx="6305229" cy="334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12519"/>
          <a:stretch/>
        </p:blipFill>
        <p:spPr>
          <a:xfrm>
            <a:off x="141567" y="4005064"/>
            <a:ext cx="3979016" cy="267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6688" b="4851"/>
          <a:stretch/>
        </p:blipFill>
        <p:spPr>
          <a:xfrm>
            <a:off x="4716016" y="3515258"/>
            <a:ext cx="37060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8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160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2024-02-06T11:49:40Z</dcterms:created>
  <dcterms:modified xsi:type="dcterms:W3CDTF">2024-02-07T11:11:14Z</dcterms:modified>
</cp:coreProperties>
</file>