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9" r:id="rId4"/>
    <p:sldId id="259" r:id="rId5"/>
    <p:sldId id="270" r:id="rId6"/>
    <p:sldId id="272" r:id="rId7"/>
    <p:sldId id="285" r:id="rId8"/>
    <p:sldId id="264" r:id="rId9"/>
    <p:sldId id="265" r:id="rId10"/>
    <p:sldId id="273" r:id="rId11"/>
    <p:sldId id="274" r:id="rId12"/>
    <p:sldId id="275" r:id="rId13"/>
    <p:sldId id="276" r:id="rId14"/>
    <p:sldId id="277" r:id="rId15"/>
    <p:sldId id="278" r:id="rId16"/>
    <p:sldId id="280" r:id="rId17"/>
    <p:sldId id="282" r:id="rId18"/>
    <p:sldId id="279" r:id="rId19"/>
    <p:sldId id="284" r:id="rId20"/>
    <p:sldId id="260" r:id="rId21"/>
    <p:sldId id="286" r:id="rId22"/>
    <p:sldId id="2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96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Представляет эскадра</a:t>
            </a:r>
          </a:p>
          <a:p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«Фрегат»                                                                                                   </a:t>
            </a:r>
            <a:endParaRPr lang="ru-RU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2050" name="Picture 2" descr="C:\Users\User\Desktop\Untitled-13 (1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40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28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3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КАЗКИ\img2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15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47864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0"/>
            <a:ext cx="5796136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704"/>
            <a:ext cx="3888432" cy="4530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864" y="3429000"/>
            <a:ext cx="52521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21136" cy="40770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36" y="0"/>
            <a:ext cx="4322864" cy="3672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0" y="3068960"/>
            <a:ext cx="4752528" cy="3789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88" y="3068960"/>
            <a:ext cx="4406312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726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СКАЗКИ\ba9aedc070379e2a0cbc7b7b631df996_RSZ_6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20"/>
            <a:ext cx="5520762" cy="3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СКАЗКИ\img7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" y="2423240"/>
            <a:ext cx="5497140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23970976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3760"/>
            <a:ext cx="4211960" cy="276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2780928"/>
            <a:ext cx="4197605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12" y="3212976"/>
            <a:ext cx="3851920" cy="3645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064896" cy="3212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5508104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51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Pictures\ЗЕМЛЯ_files\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" y="32370"/>
            <a:ext cx="4423370" cy="34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Pictures\ЗЕМЛЯ_files\img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190" y="-14486"/>
            <a:ext cx="5076056" cy="373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СКАЗКИ\eJr8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" y="3175000"/>
            <a:ext cx="3343250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СКАЗКИ\G9eiazdkEP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75000"/>
            <a:ext cx="5796136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586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СКАЗКИ\main_439171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38"/>
            <a:ext cx="3707904" cy="407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СКАЗКИ\slide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9104" cy="40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Uvr_mtTe4s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572412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Pictures\В ОТВЕТЕ ЗА ТЕХ КОГО ПРИРЧИЛИ_files\img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427984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24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СКАЗКИ\resiz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47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89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СКАЗКИ\img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9699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СКАЗКИ\img1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91996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9"/>
            <a:ext cx="4211959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50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61228" cy="3068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5425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3" y="3068960"/>
            <a:ext cx="4685163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21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КАЗКИ\img1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97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868333" y="260649"/>
            <a:ext cx="3818467" cy="4946352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i="1" dirty="0" smtClean="0">
                <a:solidFill>
                  <a:schemeClr val="tx1"/>
                </a:solidFill>
              </a:rPr>
              <a:t>Во Вселенной много удивительных планет,  но одна из них совершенно сказочная. Когда на верхней ее половине лето, на нижней-</a:t>
            </a:r>
            <a:r>
              <a:rPr lang="ru-RU" sz="2800" b="1" i="1" dirty="0" err="1" smtClean="0">
                <a:solidFill>
                  <a:schemeClr val="tx1"/>
                </a:solidFill>
              </a:rPr>
              <a:t>зима.Если</a:t>
            </a:r>
            <a:r>
              <a:rPr lang="ru-RU" sz="2800" b="1" i="1" dirty="0" smtClean="0">
                <a:solidFill>
                  <a:schemeClr val="tx1"/>
                </a:solidFill>
              </a:rPr>
              <a:t> справа день, то слева-</a:t>
            </a:r>
            <a:r>
              <a:rPr lang="ru-RU" sz="2800" b="1" i="1" dirty="0" err="1" smtClean="0">
                <a:solidFill>
                  <a:schemeClr val="tx1"/>
                </a:solidFill>
              </a:rPr>
              <a:t>ночь.А</a:t>
            </a:r>
            <a:r>
              <a:rPr lang="ru-RU" sz="2800" b="1" i="1" dirty="0" smtClean="0">
                <a:solidFill>
                  <a:schemeClr val="tx1"/>
                </a:solidFill>
              </a:rPr>
              <a:t> если на планету взглянуть со стороны-удивительной красоты перламутровый шар сияет над бездной . Сегодня мы и побываем на этой планете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027" name="Picture 3" descr="C:\Users\User\Desktop\СКАЗКИ\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96" y="260648"/>
            <a:ext cx="391585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СКАЗКИ\e427a0436e9f4232b8fa47118730a61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3888432" cy="350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0002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КАЗКИ\slide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8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СКАЗКИ\img1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" y="6888"/>
            <a:ext cx="9144000" cy="687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17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Desktop\СКАЗКИ\img_user_file_58a88005565ef_1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275856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СКАЗКИ\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0"/>
            <a:ext cx="5868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СКАЗКИ\N13EC1F0E862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327585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48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4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72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ownloads\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00"/>
            <a:ext cx="4283968" cy="364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СКАЗКИ\G9eiazdkEP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528" y="8040"/>
            <a:ext cx="4855471" cy="36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СКАЗКИ\malenkiy_prints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96952"/>
            <a:ext cx="4644008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96952"/>
            <a:ext cx="4499991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3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СКАЗКИ\img0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02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197</TotalTime>
  <Words>54</Words>
  <Application>Microsoft Office PowerPoint</Application>
  <PresentationFormat>Экран (4:3)</PresentationFormat>
  <Paragraphs>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</cp:revision>
  <dcterms:created xsi:type="dcterms:W3CDTF">2018-05-09T02:06:05Z</dcterms:created>
  <dcterms:modified xsi:type="dcterms:W3CDTF">2018-05-10T09:45:58Z</dcterms:modified>
</cp:coreProperties>
</file>