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2" r:id="rId4"/>
    <p:sldId id="257" r:id="rId5"/>
    <p:sldId id="258" r:id="rId6"/>
    <p:sldId id="262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5BB4-123D-4C60-9226-ED2611E9F58C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A121-4CF2-443A-BBFA-E8A37B824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23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5BB4-123D-4C60-9226-ED2611E9F58C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A121-4CF2-443A-BBFA-E8A37B824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55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5BB4-123D-4C60-9226-ED2611E9F58C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A121-4CF2-443A-BBFA-E8A37B824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3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5BB4-123D-4C60-9226-ED2611E9F58C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A121-4CF2-443A-BBFA-E8A37B824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8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5BB4-123D-4C60-9226-ED2611E9F58C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A121-4CF2-443A-BBFA-E8A37B824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0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5BB4-123D-4C60-9226-ED2611E9F58C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A121-4CF2-443A-BBFA-E8A37B824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87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5BB4-123D-4C60-9226-ED2611E9F58C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A121-4CF2-443A-BBFA-E8A37B824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3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5BB4-123D-4C60-9226-ED2611E9F58C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A121-4CF2-443A-BBFA-E8A37B824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0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5BB4-123D-4C60-9226-ED2611E9F58C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A121-4CF2-443A-BBFA-E8A37B824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4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5BB4-123D-4C60-9226-ED2611E9F58C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A121-4CF2-443A-BBFA-E8A37B824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0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5BB4-123D-4C60-9226-ED2611E9F58C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A121-4CF2-443A-BBFA-E8A37B824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7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25BB4-123D-4C60-9226-ED2611E9F58C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FA121-4CF2-443A-BBFA-E8A37B824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2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               </a:t>
            </a:r>
            <a:r>
              <a:rPr lang="ru-RU" sz="2000" b="1" dirty="0" smtClean="0"/>
              <a:t>мастер-класс:</a:t>
            </a:r>
          </a:p>
          <a:p>
            <a:r>
              <a:rPr lang="ru-RU" sz="2000" b="1" dirty="0" smtClean="0"/>
              <a:t>                    « Создание картины из шерсти </a:t>
            </a:r>
            <a:endParaRPr lang="ru-RU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91680" y="1500532"/>
            <a:ext cx="6967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4800" b="1" i="1" smtClean="0">
                <a:solidFill>
                  <a:schemeClr val="accent4">
                    <a:lumMod val="75000"/>
                  </a:schemeClr>
                </a:solidFill>
              </a:rPr>
              <a:t>ВЕСНА     </a:t>
            </a:r>
            <a:r>
              <a:rPr lang="ru-RU" sz="4800" b="1" i="1" smtClean="0">
                <a:solidFill>
                  <a:schemeClr val="accent4">
                    <a:lumMod val="75000"/>
                  </a:schemeClr>
                </a:solidFill>
              </a:rPr>
              <a:t>ПРИШЛА!»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2996952"/>
            <a:ext cx="6366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       Автор:</a:t>
            </a:r>
          </a:p>
          <a:p>
            <a:r>
              <a:rPr lang="ru-RU" sz="2000" b="1" dirty="0" smtClean="0"/>
              <a:t>Журавлёва </a:t>
            </a:r>
            <a:r>
              <a:rPr lang="ru-RU" sz="2000" b="1" dirty="0" smtClean="0"/>
              <a:t>Татьяна Юрьевна - воспитатель </a:t>
            </a:r>
          </a:p>
          <a:p>
            <a:r>
              <a:rPr lang="ru-RU" sz="2000" b="1" dirty="0" smtClean="0"/>
              <a:t>     высшей квалификационной категории</a:t>
            </a:r>
          </a:p>
          <a:p>
            <a:r>
              <a:rPr lang="ru-RU" sz="2000" b="1" dirty="0" smtClean="0"/>
              <a:t>                  г. Ковров, МБДОУ №35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986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11\Desktop\садик\IMG_6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9624" y="2289007"/>
            <a:ext cx="4704792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20688"/>
            <a:ext cx="886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Формируем из голубой шерсти овальной формы облака и выкладываем</a:t>
            </a:r>
          </a:p>
          <a:p>
            <a:r>
              <a:rPr lang="ru-RU" sz="2000" b="1" dirty="0"/>
              <a:t>р</a:t>
            </a:r>
            <a:r>
              <a:rPr lang="ru-RU" sz="2000" b="1" dirty="0" smtClean="0"/>
              <a:t>учеек.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392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11\Desktop\садик\IMG_6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4790" y="1568928"/>
            <a:ext cx="470479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76672"/>
            <a:ext cx="674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Прижимаем готовую работу стеклом  и вставляем в рамку.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685520"/>
            <a:ext cx="8027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Такая работа  украсит не только вашу группу, приемную, но и создаст</a:t>
            </a:r>
          </a:p>
          <a:p>
            <a:r>
              <a:rPr lang="ru-RU" sz="2000" b="1" dirty="0" smtClean="0"/>
              <a:t>радостное, весеннее настроение . </a:t>
            </a:r>
            <a:r>
              <a:rPr lang="ru-RU" sz="2000" b="1" smtClean="0"/>
              <a:t>Желаю успеха!</a:t>
            </a:r>
            <a:endParaRPr lang="ru-RU" sz="2000" b="1" dirty="0" smtClean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751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83308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Презентация мастер-класса: изготовление картины из шерсти « Весна</a:t>
            </a:r>
          </a:p>
          <a:p>
            <a:r>
              <a:rPr lang="ru-RU" sz="2000" b="1" dirty="0" smtClean="0"/>
              <a:t>пришла» с детьми от 4 лет. Это интересно и увлекательно для малышей.</a:t>
            </a:r>
          </a:p>
          <a:p>
            <a:r>
              <a:rPr lang="ru-RU" sz="2000" b="1" dirty="0" smtClean="0"/>
              <a:t>Мои маленькие воспитанники с большим удовольствием приняли </a:t>
            </a:r>
          </a:p>
          <a:p>
            <a:r>
              <a:rPr lang="ru-RU" sz="2000" b="1" dirty="0"/>
              <a:t>у</a:t>
            </a:r>
            <a:r>
              <a:rPr lang="ru-RU" sz="2000" b="1" dirty="0" smtClean="0"/>
              <a:t>частие в изготовлении этой картины, которая украсила наш центр </a:t>
            </a:r>
          </a:p>
          <a:p>
            <a:r>
              <a:rPr lang="ru-RU" sz="2000" b="1" dirty="0" smtClean="0"/>
              <a:t>природы.</a:t>
            </a:r>
            <a:endParaRPr lang="ru-RU" sz="2000" b="1" dirty="0"/>
          </a:p>
        </p:txBody>
      </p:sp>
      <p:pic>
        <p:nvPicPr>
          <p:cNvPr id="3" name="Picture 2" descr="C:\Users\111\Desktop\садик\IMG_6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1823" y="2906201"/>
            <a:ext cx="3807354" cy="285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98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8092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Для мастер-класса нам понадобится: рамка для фотографий, марля,</a:t>
            </a:r>
          </a:p>
          <a:p>
            <a:r>
              <a:rPr lang="ru-RU" sz="2000" b="1" dirty="0"/>
              <a:t>ш</a:t>
            </a:r>
            <a:r>
              <a:rPr lang="ru-RU" sz="2000" b="1" dirty="0" smtClean="0"/>
              <a:t>ерсть для валяния белого, красного, голубого, черного и зеленого</a:t>
            </a:r>
          </a:p>
          <a:p>
            <a:r>
              <a:rPr lang="ru-RU" sz="2000" b="1" dirty="0"/>
              <a:t>ц</a:t>
            </a:r>
            <a:r>
              <a:rPr lang="ru-RU" sz="2000" b="1" dirty="0" smtClean="0"/>
              <a:t>вета, нарезанные ниточки коричневого цвета.</a:t>
            </a:r>
            <a:endParaRPr lang="ru-RU" sz="2000" b="1" dirty="0"/>
          </a:p>
        </p:txBody>
      </p:sp>
      <p:pic>
        <p:nvPicPr>
          <p:cNvPr id="1026" name="Picture 2" descr="C:\Users\111\Desktop\садик\IMG_6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51720" y="2132856"/>
            <a:ext cx="5040560" cy="378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3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садик\IMG_65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9647" r="12881" b="5577"/>
          <a:stretch/>
        </p:blipFill>
        <p:spPr bwMode="auto">
          <a:xfrm rot="5400000">
            <a:off x="932434" y="2676078"/>
            <a:ext cx="3491560" cy="269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908720"/>
            <a:ext cx="772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Сначала мы обтягиваем картонную основу рамки марлей, которую</a:t>
            </a:r>
          </a:p>
          <a:p>
            <a:r>
              <a:rPr lang="ru-RU" sz="2000" b="1" dirty="0"/>
              <a:t>з</a:t>
            </a:r>
            <a:r>
              <a:rPr lang="ru-RU" sz="2000" b="1" dirty="0" smtClean="0"/>
              <a:t>акрепляем скотчем на обратной стороне.</a:t>
            </a:r>
            <a:endParaRPr lang="ru-RU" sz="2000" b="1" dirty="0"/>
          </a:p>
        </p:txBody>
      </p:sp>
      <p:pic>
        <p:nvPicPr>
          <p:cNvPr id="4" name="Picture 2" descr="C:\Users\111\Desktop\садик\IMG_6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1021" y="2713391"/>
            <a:ext cx="3491561" cy="26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920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Затем вытягиваем ровные  прядки белой шерсти и раскладываем их</a:t>
            </a:r>
          </a:p>
          <a:p>
            <a:r>
              <a:rPr lang="ru-RU" sz="2000" b="1" dirty="0" smtClean="0"/>
              <a:t> по всей основе.</a:t>
            </a:r>
            <a:endParaRPr lang="ru-RU" sz="2000" b="1" dirty="0"/>
          </a:p>
        </p:txBody>
      </p:sp>
      <p:pic>
        <p:nvPicPr>
          <p:cNvPr id="3" name="Picture 2" descr="C:\Users\111\Desktop\садик\IMG_6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16912" y="2375976"/>
            <a:ext cx="3672523" cy="275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11\Desktop\садик\IMG_66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8" t="7401" r="30657" b="8189"/>
          <a:stretch/>
        </p:blipFill>
        <p:spPr bwMode="auto">
          <a:xfrm>
            <a:off x="971601" y="1916831"/>
            <a:ext cx="2880320" cy="370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1\Desktop\садик\IMG_6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68579" y="1883950"/>
            <a:ext cx="4920667" cy="369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731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            Более тонкими прядями раскладываем голубую шерсть 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87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11\Desktop\садик\IMG_6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54178" y="2494494"/>
            <a:ext cx="4044534" cy="30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8251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Из белой и желтой шерсти формируем круги и выкладываем снеговика</a:t>
            </a:r>
          </a:p>
          <a:p>
            <a:r>
              <a:rPr lang="ru-RU" sz="2000" b="1" dirty="0"/>
              <a:t>и</a:t>
            </a:r>
            <a:r>
              <a:rPr lang="ru-RU" sz="2000" b="1" dirty="0" smtClean="0"/>
              <a:t> солнышко, добавляя к нему лучики.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400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11\Desktop\садик\IMG_66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7663" y="2541009"/>
            <a:ext cx="4416594" cy="331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8443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Пряди зеленого, голубого и красного цвета складываем петельками </a:t>
            </a:r>
          </a:p>
          <a:p>
            <a:r>
              <a:rPr lang="ru-RU" sz="2000" b="1" dirty="0" smtClean="0"/>
              <a:t>и скручиваем концы. Потом раскладываем  в виде зонтика, добавляя</a:t>
            </a:r>
          </a:p>
          <a:p>
            <a:r>
              <a:rPr lang="ru-RU" sz="2000" b="1" dirty="0" smtClean="0"/>
              <a:t>к нему скрученную  жгутиком « палочку» из черной шерсти. Укладываем</a:t>
            </a:r>
          </a:p>
          <a:p>
            <a:r>
              <a:rPr lang="ru-RU" sz="2000" b="1" dirty="0" smtClean="0"/>
              <a:t> детали лица и головной убор ( можно в виде ведра ).</a:t>
            </a:r>
          </a:p>
        </p:txBody>
      </p:sp>
    </p:spTree>
    <p:extLst>
      <p:ext uri="{BB962C8B-B14F-4D97-AF65-F5344CB8AC3E}">
        <p14:creationId xmlns:p14="http://schemas.microsoft.com/office/powerpoint/2010/main" val="15603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11\Desktop\садик\IMG_6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1330" y="1988840"/>
            <a:ext cx="4692878" cy="351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8680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Выкладываем снеговику руки и метлу, для которой можно использовать</a:t>
            </a:r>
          </a:p>
          <a:p>
            <a:r>
              <a:rPr lang="ru-RU" sz="2000" b="1" dirty="0"/>
              <a:t>р</a:t>
            </a:r>
            <a:r>
              <a:rPr lang="ru-RU" sz="2000" b="1" dirty="0" smtClean="0"/>
              <a:t>азличную соломку или нитки коричневого цвета.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928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263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Image&amp;Matros ®</cp:lastModifiedBy>
  <cp:revision>26</cp:revision>
  <dcterms:created xsi:type="dcterms:W3CDTF">2014-02-23T14:48:11Z</dcterms:created>
  <dcterms:modified xsi:type="dcterms:W3CDTF">2024-03-04T17:56:22Z</dcterms:modified>
</cp:coreProperties>
</file>