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68" r:id="rId2"/>
    <p:sldId id="257" r:id="rId3"/>
    <p:sldId id="258" r:id="rId4"/>
    <p:sldId id="259" r:id="rId5"/>
    <p:sldId id="260" r:id="rId6"/>
    <p:sldId id="261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27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1F8F5-009E-4CD3-A19B-891E9BF2AA0D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14DAE-BB1C-45BF-A34A-4955FAEA2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22.03.2022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300" dirty="0" smtClean="0">
                <a:solidFill>
                  <a:schemeClr val="tx1"/>
                </a:solidFill>
              </a:rPr>
              <a:t>Краевое государственное казённое учреждение «Организация, осуществляющая обучение, для детей – сирот и детей, оставшихся без попечения родителей 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«Детский дом № 4»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772816"/>
            <a:ext cx="662473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Проект</a:t>
            </a:r>
            <a:br>
              <a:rPr lang="ru-RU" sz="3600" b="1" dirty="0" smtClean="0"/>
            </a:br>
            <a:r>
              <a:rPr lang="ru-RU" sz="3600" b="1" dirty="0" smtClean="0"/>
              <a:t>по профориентации подростков</a:t>
            </a:r>
            <a:br>
              <a:rPr lang="ru-RU" sz="3600" b="1" dirty="0" smtClean="0"/>
            </a:br>
            <a:r>
              <a:rPr lang="ru-RU" sz="4400" b="1" dirty="0" smtClean="0"/>
              <a:t>«Дорогу осилит идущий»</a:t>
            </a:r>
          </a:p>
          <a:p>
            <a:pPr algn="ctr"/>
            <a:endParaRPr lang="ru-RU" sz="3600" b="1" dirty="0" smtClean="0"/>
          </a:p>
          <a:p>
            <a:pPr algn="ctr"/>
            <a:endParaRPr lang="ru-RU" sz="3600" b="1" dirty="0" smtClean="0"/>
          </a:p>
          <a:p>
            <a:pPr algn="r"/>
            <a:r>
              <a:rPr lang="ru-RU" b="1" dirty="0" smtClean="0"/>
              <a:t>Авторы составители:</a:t>
            </a:r>
          </a:p>
          <a:p>
            <a:pPr algn="r"/>
            <a:r>
              <a:rPr lang="ru-RU" b="1" dirty="0" smtClean="0"/>
              <a:t>Хлызова Т.А.</a:t>
            </a:r>
          </a:p>
          <a:p>
            <a:pPr algn="r"/>
            <a:r>
              <a:rPr lang="ru-RU" b="1" dirty="0" err="1" smtClean="0"/>
              <a:t>Шикалова</a:t>
            </a:r>
            <a:r>
              <a:rPr lang="ru-RU" b="1" dirty="0" smtClean="0"/>
              <a:t> И.А.</a:t>
            </a:r>
          </a:p>
          <a:p>
            <a:pPr algn="r"/>
            <a:r>
              <a:rPr lang="ru-RU" b="1" dirty="0" smtClean="0"/>
              <a:t>Саватеева М.В.</a:t>
            </a:r>
          </a:p>
          <a:p>
            <a:pPr algn="ctr"/>
            <a:r>
              <a:rPr lang="ru-RU" b="1" dirty="0" smtClean="0"/>
              <a:t>г. Хабаровск, 2022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96267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Цель: </a:t>
            </a:r>
            <a:br>
              <a:rPr lang="ru-RU" sz="2400" dirty="0" smtClean="0"/>
            </a:br>
            <a:r>
              <a:rPr lang="ru-RU" sz="2000" dirty="0" smtClean="0"/>
              <a:t>формирование готовности подростков к профессиональному выбору через осознание собственных интересов, склонностей, предпочтений, особенностей своего характера.</a:t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/>
              <a:t>Задачи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>1)  расширение кругозора подростков о видах и типах профессий;</a:t>
            </a:r>
            <a:br>
              <a:rPr lang="ru-RU" sz="2000" dirty="0" smtClean="0"/>
            </a:br>
            <a:r>
              <a:rPr lang="ru-RU" sz="2000" dirty="0" smtClean="0"/>
              <a:t>2) создать условия для формирования у воспитанников навыков трудовой мотивации, принятие ответственности за свой выбор и свои действия;</a:t>
            </a:r>
            <a:br>
              <a:rPr lang="ru-RU" sz="2000" dirty="0" smtClean="0"/>
            </a:br>
            <a:r>
              <a:rPr lang="ru-RU" sz="2000" dirty="0" smtClean="0"/>
              <a:t>3) помощь подросткам в профессиональном самоопределении в зависимости от интересов, склонностей и способностей, состояния здоровья;</a:t>
            </a:r>
            <a:br>
              <a:rPr lang="ru-RU" sz="2000" dirty="0" smtClean="0"/>
            </a:br>
            <a:r>
              <a:rPr lang="ru-RU" sz="2000" dirty="0" smtClean="0"/>
              <a:t>4) привлечение социальных партнеров для сотрудничества.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13314" name="AutoShape 2" descr="Выбор будущей профессии картинки, стоковые фото Выбор будущей професс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316" name="AutoShape 4" descr="Выбор будущей профессии картинки, стоковые фото Выбор будущей професс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37032" cy="6408712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Этапы проекта: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1.   Подготовительный - разработка концепции проекта. Определение цели и задач. Введение проектной деятельности в систему воспитательной работы учреждения.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2.    Практический - реализация поставленных задач.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3.   Заключительный – оценка эффективности проекта по результатам диагностики готовности подростков к профессиональному самоопределению.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4.   Аналитический – проведение комплексного анализа результатов и определение эффективности работы проекта.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5715016"/>
          </a:xfrm>
        </p:spPr>
        <p:txBody>
          <a:bodyPr>
            <a:normAutofit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75657" y="980727"/>
          <a:ext cx="5976665" cy="5544617"/>
        </p:xfrm>
        <a:graphic>
          <a:graphicData uri="http://schemas.openxmlformats.org/drawingml/2006/table">
            <a:tbl>
              <a:tblPr/>
              <a:tblGrid>
                <a:gridCol w="369918"/>
                <a:gridCol w="2740670"/>
                <a:gridCol w="1487234"/>
                <a:gridCol w="1378843"/>
              </a:tblGrid>
              <a:tr h="528059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Тема занятий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Срок реализации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Ответственные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7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Вводное занятие, диагностика профессионального определения и заинтересованности ребенка.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Педагог –психолог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7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Тестирование «Мотивы профессиональной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деятельности»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Сентябрь - Октябрь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Педагог– психолог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Занятие « Разнообразие профессий»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Ноябрь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Воспитатели групп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            Беседа   «Мотивы труда»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Декабрь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8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Организация экскурсий в профессиональные образовательные учреждения с целью ознакомления воспитанников.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Октябрь - Март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148">
                <a:tc>
                  <a:txBody>
                    <a:bodyPr/>
                    <a:lstStyle/>
                    <a:p>
                      <a:pPr marL="133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Склонности и интересы в профессиональном выборе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(«хочу»). 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Тренинг «Моё видение будущей профессии»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Февраль</a:t>
                      </a:r>
                      <a:endParaRPr lang="ru-RU" sz="9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Педагог –психолог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Соц.педагог СПС</a:t>
                      </a:r>
                      <a:endParaRPr lang="ru-RU" sz="9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091" marR="540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66477"/>
            <a:ext cx="9144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Тематическое планирование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p-sps1\Desktop\1_x9j_2zC35p-9AXtN7QyV1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828955"/>
            <a:ext cx="3096344" cy="2688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23528" y="614184"/>
            <a:ext cx="856895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Ожидаемые результаты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mbol" pitchFamily="18" charset="2"/>
              </a:rPr>
              <a:t>·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готовность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подростков к профессиональному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самоопределению;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ymbol" pitchFamily="18" charset="2"/>
              </a:rPr>
              <a:t>·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системы профессиональной ориентации, мотивирующей подростков к трудовой деятельности по рабочим профессиям и специальностям, востребованным на рынке труда;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p-sps1\Desktop\924-9243982_think-reconciliation-people-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2317" y="4000504"/>
            <a:ext cx="4451683" cy="26431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32656"/>
            <a:ext cx="67687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критерии готовности подростка к профессиональному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самоопределению: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Symbol" pitchFamily="18" charset="2"/>
              </a:rPr>
              <a:t>·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Достаточная информация о профессии и путях её получени</a:t>
            </a:r>
            <a:r>
              <a:rPr lang="ru-RU" sz="2800" i="1" dirty="0" smtClean="0">
                <a:latin typeface="Calibri" pitchFamily="34" charset="0"/>
                <a:ea typeface="Times New Roman" pitchFamily="18" charset="0"/>
                <a:cs typeface="Times New Roman,Italic"/>
              </a:rPr>
              <a:t>я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Symbol" pitchFamily="18" charset="2"/>
              </a:rPr>
              <a:t>·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Степень самопознания подростка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Calibri" pitchFamily="34" charset="0"/>
                <a:ea typeface="Times New Roman" pitchFamily="18" charset="0"/>
                <a:cs typeface="Symbol" pitchFamily="18" charset="2"/>
              </a:rPr>
              <a:t>· </a:t>
            </a:r>
            <a:r>
              <a:rPr lang="ru-RU" sz="28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Потребность в обоснованном выборе профессии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sp-sps1\Desktop\1537262398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516" y="607199"/>
            <a:ext cx="8053011" cy="55364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482</TotalTime>
  <Words>193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Краевое государственное казённое учреждение «Организация, осуществляющая обучение, для детей – сирот и детей, оставшихся без попечения родителей  «Детский дом № 4»   </vt:lpstr>
      <vt:lpstr> Цель:  формирование готовности подростков к профессиональному выбору через осознание собственных интересов, склонностей, предпочтений, особенностей своего характера.  Задачи: 1)  расширение кругозора подростков о видах и типах профессий; 2) создать условия для формирования у воспитанников навыков трудовой мотивации, принятие ответственности за свой выбор и свои действия; 3) помощь подросткам в профессиональном самоопределении в зависимости от интересов, склонностей и способностей, состояния здоровья; 4) привлечение социальных партнеров для сотрудничества.  </vt:lpstr>
      <vt:lpstr>Этапы проекта: 1.   Подготовительный - разработка концепции проекта. Определение цели и задач. Введение проектной деятельности в систему воспитательной работы учреждения.  2.    Практический - реализация поставленных задач.  3.   Заключительный – оценка эффективности проекта по результатам диагностики готовности подростков к профессиональному самоопределению.  4.   Аналитический – проведение комплексного анализа результатов и определение эффективности работы проекта.  </vt:lpstr>
      <vt:lpstr> </vt:lpstr>
      <vt:lpstr>                  </vt:lpstr>
      <vt:lpstr>  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Занятие: «Собеседование»</dc:title>
  <dc:creator>Ращупкина Ольга Сергеевна</dc:creator>
  <cp:lastModifiedBy>sp-sps1</cp:lastModifiedBy>
  <cp:revision>24</cp:revision>
  <dcterms:created xsi:type="dcterms:W3CDTF">2021-07-08T00:04:05Z</dcterms:created>
  <dcterms:modified xsi:type="dcterms:W3CDTF">2022-03-21T22:31:51Z</dcterms:modified>
</cp:coreProperties>
</file>