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52A0-0E95-4266-A4AB-065C623338E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B9C8-DB9B-4878-895F-C5B8971A5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04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52A0-0E95-4266-A4AB-065C623338E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B9C8-DB9B-4878-895F-C5B8971A5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7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52A0-0E95-4266-A4AB-065C623338E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B9C8-DB9B-4878-895F-C5B8971A525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3998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52A0-0E95-4266-A4AB-065C623338E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B9C8-DB9B-4878-895F-C5B8971A5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17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52A0-0E95-4266-A4AB-065C623338E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B9C8-DB9B-4878-895F-C5B8971A525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4755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52A0-0E95-4266-A4AB-065C623338E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B9C8-DB9B-4878-895F-C5B8971A5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42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52A0-0E95-4266-A4AB-065C623338E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B9C8-DB9B-4878-895F-C5B8971A5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879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52A0-0E95-4266-A4AB-065C623338E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B9C8-DB9B-4878-895F-C5B8971A5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2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52A0-0E95-4266-A4AB-065C623338E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B9C8-DB9B-4878-895F-C5B8971A5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88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52A0-0E95-4266-A4AB-065C623338E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B9C8-DB9B-4878-895F-C5B8971A5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19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52A0-0E95-4266-A4AB-065C623338E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B9C8-DB9B-4878-895F-C5B8971A5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26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52A0-0E95-4266-A4AB-065C623338E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B9C8-DB9B-4878-895F-C5B8971A5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12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52A0-0E95-4266-A4AB-065C623338E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B9C8-DB9B-4878-895F-C5B8971A5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31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52A0-0E95-4266-A4AB-065C623338E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B9C8-DB9B-4878-895F-C5B8971A5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64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52A0-0E95-4266-A4AB-065C623338E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B9C8-DB9B-4878-895F-C5B8971A5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09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52A0-0E95-4266-A4AB-065C623338E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B9C8-DB9B-4878-895F-C5B8971A5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44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B52A0-0E95-4266-A4AB-065C623338EA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5BDB9C8-DB9B-4878-895F-C5B8971A5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7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7210"/>
            <a:ext cx="10538460" cy="579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08660"/>
            <a:ext cx="931164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25780"/>
            <a:ext cx="91440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" y="571500"/>
            <a:ext cx="950975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6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" y="411480"/>
            <a:ext cx="10218420" cy="6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8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388620"/>
            <a:ext cx="822960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5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640080"/>
            <a:ext cx="9113520" cy="57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3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72" y="685800"/>
            <a:ext cx="9363456" cy="55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40" y="320040"/>
            <a:ext cx="9898379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320040"/>
            <a:ext cx="886968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Муз.воспитатель</dc:creator>
  <cp:lastModifiedBy>Муз.воспитатель</cp:lastModifiedBy>
  <cp:revision>13</cp:revision>
  <dcterms:created xsi:type="dcterms:W3CDTF">2024-03-27T08:34:33Z</dcterms:created>
  <dcterms:modified xsi:type="dcterms:W3CDTF">2024-03-29T07:24:52Z</dcterms:modified>
</cp:coreProperties>
</file>