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5" r:id="rId10"/>
    <p:sldId id="266" r:id="rId11"/>
    <p:sldId id="264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/>
          </a:bodyPr>
          <a:lstStyle/>
          <a:p>
            <a:r>
              <a:rPr lang="ru-RU" sz="5400" dirty="0"/>
              <a:t>Финансовая грамотность</a:t>
            </a:r>
            <a:br>
              <a:rPr lang="ru-RU" sz="5400" dirty="0"/>
            </a:br>
            <a:r>
              <a:rPr lang="ru-RU" sz="5400" dirty="0"/>
              <a:t>«Открываем пекарню»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МАДОУ ДС №71 «Радость»</a:t>
            </a:r>
          </a:p>
          <a:p>
            <a:pPr algn="r"/>
            <a:r>
              <a:rPr lang="ru-RU" sz="1800" dirty="0"/>
              <a:t>Воспитатель </a:t>
            </a:r>
            <a:r>
              <a:rPr lang="ru-RU" sz="1800" dirty="0" err="1"/>
              <a:t>Целюх</a:t>
            </a:r>
            <a:r>
              <a:rPr lang="ru-RU" sz="1800" dirty="0"/>
              <a:t> М.П.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ab\Desktop\IMG-bbbede4d72ca9eefc6ba0196eecc8c2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50268"/>
            <a:ext cx="6984776" cy="33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ab\Desktop\20240229_134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948"/>
            <a:ext cx="4489470" cy="31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lab\Desktop\IMG-2137c37ed5bdcdd3d57723d316aa295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957"/>
            <a:ext cx="4089843" cy="30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1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744416" cy="3240360"/>
          </a:xfrm>
        </p:spPr>
        <p:txBody>
          <a:bodyPr>
            <a:noAutofit/>
          </a:bodyPr>
          <a:lstStyle/>
          <a:p>
            <a:r>
              <a:rPr lang="ru-RU" sz="5400" dirty="0"/>
              <a:t>Знакомство            </a:t>
            </a:r>
            <a:r>
              <a:rPr lang="ru-RU" sz="5400" dirty="0" err="1"/>
              <a:t>изготовле-ние</a:t>
            </a:r>
            <a:r>
              <a:rPr lang="ru-RU" sz="5400" dirty="0"/>
              <a:t> денег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8640"/>
            <a:ext cx="4824536" cy="64087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llab\Desktop\IMG-321c2fe72ea23539e54eb1d8c4fbd27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4"/>
            <a:ext cx="4661248" cy="60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5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Изготовление теста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allab\Desktop\IMG-e7e844e1ac4f0558a644321677a297e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0626"/>
            <a:ext cx="4000996" cy="53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lab\Desktop\IMG-d11d2ca2bfac7c08c221b52ec4a8ab7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40626"/>
            <a:ext cx="4085184" cy="54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Процесс  подготовки изделий к выпечке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llab\Desktop\IMG-a1ffa7d06bf534c9883cfa50c631d62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923166" cy="52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lab\Desktop\IMG-646401df5e3097c078ad533799a38c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5739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6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lab\Desktop\IMG-297498c270c4c59f931cb97f169d58a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9107"/>
            <a:ext cx="4575958" cy="32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lab\Desktop\IMG-939cdcde22591f24bfc14b1621c4109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74"/>
            <a:ext cx="4575245" cy="34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lab\Desktop\IMG-bd843a03ff0ba9bbf94bc087fc4a8230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492327" cy="6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lab\Desktop\IMG-646401df5e3097c078ad533799a38c0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1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lab\Desktop\IMG-d5352719f4131617137d246bdf0ea11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5"/>
            <a:ext cx="4314960" cy="61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6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ab\Desktop\IMG-7e66380ab9d6b632e9c24bc85f8e5b8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442849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lab\Desktop\IMG-96188b07a83f108da0443df3c9b884d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415039"/>
            <a:ext cx="4180024" cy="58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3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Наши 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llab\Desktop\IMG-b306bf9374cc7e80abab5cb7f516abc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99913" cy="52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1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ab\Desktop\IMG-88d7997f12b4dbfd191ce34b3f6d318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079"/>
            <a:ext cx="8136904" cy="62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/>
              <a:t>Открытие пекарни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llab\Desktop\20240301_161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4248473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lab\Desktop\20240301_160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97234" cy="30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6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65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lab\Desktop\20240301_161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4131" cy="61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3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ab\Desktop\IMG-87175fc115dfc8c8fcb7351fc69b8a9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3"/>
            <a:ext cx="5472608" cy="66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20240229_135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04682" cy="6316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512168"/>
          </a:xfrm>
        </p:spPr>
        <p:txBody>
          <a:bodyPr>
            <a:noAutofit/>
          </a:bodyPr>
          <a:lstStyle/>
          <a:p>
            <a:r>
              <a:rPr lang="ru-RU" sz="5400" dirty="0"/>
              <a:t>            Свой бизнес:         «Открываем пекарню»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47525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Home\Desktop\istockphoto-496564915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88000" cy="439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5400600"/>
          </a:xfrm>
        </p:spPr>
        <p:txBody>
          <a:bodyPr>
            <a:noAutofit/>
          </a:bodyPr>
          <a:lstStyle/>
          <a:p>
            <a:r>
              <a:rPr lang="ru-RU" sz="4800" u="sng" dirty="0">
                <a:latin typeface="Times New Roman" pitchFamily="18" charset="0"/>
                <a:cs typeface="Times New Roman" pitchFamily="18" charset="0"/>
              </a:rPr>
              <a:t>Главная задача бизнес-плана 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убедить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потенциальных партнеров, что это интересный с точки зрения инвестиций проект, который окупит вложенные деньги и силы.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Бизнес-план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Выбрать вид бизнеса - пекарня</a:t>
            </a:r>
          </a:p>
          <a:p>
            <a:pPr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Описание продукта: детально описать услугу или товар, проанализировать его потенциал.</a:t>
            </a:r>
          </a:p>
          <a:p>
            <a:r>
              <a:rPr lang="ru-RU" sz="1800" b="1" dirty="0"/>
              <a:t>Вид бизнеса</a:t>
            </a:r>
          </a:p>
          <a:p>
            <a:r>
              <a:rPr lang="ru-RU" sz="1800" dirty="0"/>
              <a:t>Пекарня</a:t>
            </a:r>
          </a:p>
          <a:p>
            <a:r>
              <a:rPr lang="ru-RU" sz="1800" b="1" dirty="0"/>
              <a:t>Товар/услуга</a:t>
            </a:r>
          </a:p>
          <a:p>
            <a:r>
              <a:rPr lang="ru-RU" sz="1800" dirty="0"/>
              <a:t>Хлебобулочные изделия с необычными добавками, оформлением, которое может выбирать сам покупатель</a:t>
            </a:r>
          </a:p>
          <a:p>
            <a:r>
              <a:rPr lang="ru-RU" sz="1800" b="1" dirty="0"/>
              <a:t>Бизнес-модель</a:t>
            </a:r>
          </a:p>
          <a:p>
            <a:r>
              <a:rPr lang="ru-RU" sz="1800" dirty="0"/>
              <a:t>Разработка и продвижение продукта своими силами, производство сначала самостоятельно, затем с помощью частной фабрики, продажа и доставка</a:t>
            </a:r>
          </a:p>
          <a:p>
            <a:r>
              <a:rPr lang="ru-RU" sz="1800" b="1" dirty="0"/>
              <a:t>Актуальность</a:t>
            </a:r>
          </a:p>
          <a:p>
            <a:r>
              <a:rPr lang="ru-RU" sz="1800" dirty="0"/>
              <a:t>Торговля растет, интерес к кондитерским изделиям не снижается</a:t>
            </a:r>
          </a:p>
          <a:p>
            <a:r>
              <a:rPr lang="ru-RU" sz="1800" b="1" dirty="0"/>
              <a:t>Варианты развития</a:t>
            </a:r>
          </a:p>
          <a:p>
            <a:r>
              <a:rPr lang="ru-RU" sz="1800" dirty="0"/>
              <a:t>Расширять ассортимент, в перспективе продавать </a:t>
            </a:r>
            <a:r>
              <a:rPr lang="ru-RU" sz="1800" dirty="0" err="1"/>
              <a:t>онлайн</a:t>
            </a:r>
            <a:endParaRPr lang="ru-RU" sz="1800" dirty="0"/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Анализ рынка: рассмотреть предложения конкурентов более детально.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Характеристики потенциальных покупателей: на кого ориентируетесь, кому предлагать свой товар или услугу.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Производственный план и расчет себестоимости: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прямые затраты на производство, закупку сырья, упаковки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оплата труда сотрудников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косвенные затраты: аренда помещения, коммунальные услуги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затраты на рекламу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План продвижения. Цель: успешно вывести товар га рынок и захватить свою долю потребителей.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Организационный план: описываем структуру компании (подразделения, состав, персонал) определить круг обязанностей и порядок взаимодействия.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Не забываем про налоги, для этого необходимо выбрать систему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налогооблажения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5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ab\Desktop\20240301_132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364"/>
            <a:ext cx="7056784" cy="63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9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dirty="0"/>
              <a:t>Что такое деньги? Какие бывают деньги</a:t>
            </a:r>
            <a:r>
              <a:rPr lang="ru-RU" sz="24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allab\Desktop\IMG-f682295257972e05062ac650baf6e58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6" y="1268759"/>
            <a:ext cx="3715282" cy="51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lab\Desktop\20240229_135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36128"/>
            <a:ext cx="4104456" cy="51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02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266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Финансовая грамотность «Открываем пекарню»</vt:lpstr>
      <vt:lpstr>Презентация PowerPoint</vt:lpstr>
      <vt:lpstr>Презентация PowerPoint</vt:lpstr>
      <vt:lpstr>            Свой бизнес:         «Открываем пекарню»</vt:lpstr>
      <vt:lpstr>Главная задача бизнес-плана  -  убедить потенциальных партнеров, что это интересный с точки зрения инвестиций проект, который окупит вложенные деньги и силы. </vt:lpstr>
      <vt:lpstr>Бизнес-план</vt:lpstr>
      <vt:lpstr>Презентация PowerPoint</vt:lpstr>
      <vt:lpstr>Презентация PowerPoint</vt:lpstr>
      <vt:lpstr>Что такое деньги? Какие бывают деньги?</vt:lpstr>
      <vt:lpstr>Презентация PowerPoint</vt:lpstr>
      <vt:lpstr>Знакомство            изготовле-ние денег</vt:lpstr>
      <vt:lpstr>Изготовление теста</vt:lpstr>
      <vt:lpstr>Процесс  подготовки изделий к выпечке</vt:lpstr>
      <vt:lpstr>Презентация PowerPoint</vt:lpstr>
      <vt:lpstr>Презентация PowerPoint</vt:lpstr>
      <vt:lpstr>Презентация PowerPoint</vt:lpstr>
      <vt:lpstr>Наши  изделия</vt:lpstr>
      <vt:lpstr>Презентация PowerPoint</vt:lpstr>
      <vt:lpstr>Открытие пекарни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Home</dc:creator>
  <cp:lastModifiedBy>Jack Nvartovsky</cp:lastModifiedBy>
  <cp:revision>26</cp:revision>
  <dcterms:created xsi:type="dcterms:W3CDTF">2024-02-29T10:50:59Z</dcterms:created>
  <dcterms:modified xsi:type="dcterms:W3CDTF">2024-04-29T08:31:42Z</dcterms:modified>
</cp:coreProperties>
</file>