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505D8-BE59-435D-AE7E-D1FBAA3790E5}" type="datetimeFigureOut">
              <a:rPr lang="ru-RU" smtClean="0"/>
              <a:t>04.04.2024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7C04E-828A-4F65-B59B-7524E03875E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505D8-BE59-435D-AE7E-D1FBAA3790E5}" type="datetimeFigureOut">
              <a:rPr lang="ru-RU" smtClean="0"/>
              <a:t>04.04.2024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7C04E-828A-4F65-B59B-7524E03875E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505D8-BE59-435D-AE7E-D1FBAA3790E5}" type="datetimeFigureOut">
              <a:rPr lang="ru-RU" smtClean="0"/>
              <a:t>04.04.2024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7C04E-828A-4F65-B59B-7524E03875E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505D8-BE59-435D-AE7E-D1FBAA3790E5}" type="datetimeFigureOut">
              <a:rPr lang="ru-RU" smtClean="0"/>
              <a:t>04.04.2024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7C04E-828A-4F65-B59B-7524E03875E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505D8-BE59-435D-AE7E-D1FBAA3790E5}" type="datetimeFigureOut">
              <a:rPr lang="ru-RU" smtClean="0"/>
              <a:t>04.04.2024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7C04E-828A-4F65-B59B-7524E03875E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505D8-BE59-435D-AE7E-D1FBAA3790E5}" type="datetimeFigureOut">
              <a:rPr lang="ru-RU" smtClean="0"/>
              <a:t>04.04.2024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7C04E-828A-4F65-B59B-7524E03875E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505D8-BE59-435D-AE7E-D1FBAA3790E5}" type="datetimeFigureOut">
              <a:rPr lang="ru-RU" smtClean="0"/>
              <a:t>04.04.2024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7C04E-828A-4F65-B59B-7524E03875E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505D8-BE59-435D-AE7E-D1FBAA3790E5}" type="datetimeFigureOut">
              <a:rPr lang="ru-RU" smtClean="0"/>
              <a:t>04.04.2024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7C04E-828A-4F65-B59B-7524E03875E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505D8-BE59-435D-AE7E-D1FBAA3790E5}" type="datetimeFigureOut">
              <a:rPr lang="ru-RU" smtClean="0"/>
              <a:t>04.04.2024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7C04E-828A-4F65-B59B-7524E03875E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505D8-BE59-435D-AE7E-D1FBAA3790E5}" type="datetimeFigureOut">
              <a:rPr lang="ru-RU" smtClean="0"/>
              <a:t>04.04.2024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7C04E-828A-4F65-B59B-7524E03875E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505D8-BE59-435D-AE7E-D1FBAA3790E5}" type="datetimeFigureOut">
              <a:rPr lang="ru-RU" smtClean="0"/>
              <a:t>04.04.2024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7C04E-828A-4F65-B59B-7524E03875E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F505D8-BE59-435D-AE7E-D1FBAA3790E5}" type="datetimeFigureOut">
              <a:rPr lang="ru-RU" smtClean="0"/>
              <a:t>04.04.2024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97C04E-828A-4F65-B59B-7524E03875E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Юные финансисты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5362" name="Picture 2" descr="https://avatars.mds.yandex.net/i?id=2acdb3c8914afb2458663060f3bb549702327a43-8910959-images-thumbs&amp;n=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84" y="1000108"/>
            <a:ext cx="4429156" cy="521077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  </a:t>
            </a:r>
            <a:endParaRPr lang="ru-RU" dirty="0"/>
          </a:p>
        </p:txBody>
      </p:sp>
      <p:pic>
        <p:nvPicPr>
          <p:cNvPr id="14338" name="Picture 2" descr="https://avatars.mds.yandex.net/i?id=3533d8f51e12200164c2ddfe37f3a8e8fc6045e8-11268872-images-thumbs&amp;n=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857232"/>
            <a:ext cx="5929354" cy="48013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3314" name="Picture 2" descr="https://avatars.mds.yandex.net/i?id=5530109f88ecea1b6ae4c99f884bd66137f9acc0-10814926-images-thumbs&amp;n=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857232"/>
            <a:ext cx="6458778" cy="392909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8434" name="Picture 2" descr="https://avatars.mds.yandex.net/i?id=3b419bc338cb48bda9168cbac68a3358e2b80039-12160792-images-thumbs&amp;n=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3" y="428604"/>
            <a:ext cx="7804599" cy="54292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7410" name="Picture 2" descr="https://avatars.mds.yandex.net/i?id=55fd91908912f6e337d166645217da8cee17ba75-9853580-images-thumbs&amp;n=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3" y="714356"/>
            <a:ext cx="7063533" cy="44291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6386" name="Picture 2" descr="https://avatars.mds.yandex.net/i?id=41a3d524ab2bcf90e3c05d124704c730f81880b4-9829492-images-thumbs&amp;n=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3" y="428604"/>
            <a:ext cx="7469733" cy="50006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Пальчиковая гимнастика</a:t>
            </a:r>
            <a:br>
              <a:rPr lang="ru-RU" dirty="0" smtClean="0"/>
            </a:br>
            <a:r>
              <a:rPr lang="ru-RU" dirty="0" smtClean="0"/>
              <a:t>«Страны и деньги»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1506" name="Picture 2" descr="https://avatars.mds.yandex.net/i?id=523f3e14fbd9826858ec7c455222a449f38dacbd-9769791-images-thumbs&amp;n=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1785926"/>
            <a:ext cx="4886358" cy="40719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482" name="Picture 2" descr="https://avatars.mds.yandex.net/i?id=2a2677edbb41eda6045af12043be9d0d44ec2b39-11951022-images-thumbs&amp;n=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1142984"/>
            <a:ext cx="5786478" cy="48064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Физминутка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9458" name="Picture 2" descr="https://avatars.mds.yandex.net/i?id=d092391cc3b3795c2aa356c1e41d279a8d22b7a2-12999039-images-thumbs&amp;n=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1643050"/>
            <a:ext cx="6286544" cy="435771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3554" name="Picture 2" descr="https://avatars.mds.yandex.net/i?id=f5c83ed1eec84b39e0c69fc483a67a85d7188636-12421823-images-thumbs&amp;n=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357166"/>
            <a:ext cx="6939306" cy="54292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https://avatars.mds.yandex.net/i?id=b6e3128a81080bdaede61e78859388bb8edf8501-12509449-images-thumbs&amp;n=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571480"/>
            <a:ext cx="4643470" cy="56420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2530" name="Picture 2" descr="https://avatars.mds.yandex.net/i?id=28706a4987c2a8ad98177f3157f564368a4b26e1-5233191-images-thumbs&amp;n=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571480"/>
            <a:ext cx="7286674" cy="48577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6626" name="Picture 2" descr="https://avatars.mds.yandex.net/i?id=c691a81174b8a570aace6593f1e47146503f188a-11026079-images-thumbs&amp;n=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357166"/>
            <a:ext cx="8036772" cy="53578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5602" name="Picture 2" descr="https://avatars.mds.yandex.net/i?id=1d2a3aee3ab1e14aafe98bec273be8b2062cb2f0-9869754-images-thumbs&amp;n=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500042"/>
            <a:ext cx="7493050" cy="51435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4578" name="Picture 2" descr="https://avatars.mds.yandex.net/i?id=0862b04df89ccf4e514d9b83ad3bbac2d803e9a0-10651277-images-thumbs&amp;n=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7" y="500042"/>
            <a:ext cx="7892195" cy="507209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8674" name="Picture 2" descr="https://avatars.mds.yandex.net/i?id=b9e4795ba2bb8b640c9ffc38b001642a34108cb4-4478399-images-thumbs&amp;n=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571480"/>
            <a:ext cx="7572428" cy="567488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s://avatars.mds.yandex.net/i?id=cd1272332c75802e8f041d7af59c9bf164c2787e-12422470-images-thumbs&amp;n=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571480"/>
            <a:ext cx="6215106" cy="52894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https://avatars.mds.yandex.net/i?id=ce140b139dd3b8ce29fdc7dcd6cd3c16ac1c6192-8497235-images-thumbs&amp;n=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7" y="285728"/>
            <a:ext cx="7632341" cy="53578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2290" name="Picture 2" descr="https://avatars.mds.yandex.net/i?id=bdeea4bfdeee14a56451516fe9a67319b6bc3125-13013698-images-thumbs&amp;n=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357166"/>
            <a:ext cx="7727378" cy="57864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1266" name="Picture 2" descr="https://avatars.mds.yandex.net/i?id=e44946fae83229c5fc9c40ae5f715ae1c08d5891-12538603-images-thumbs&amp;n=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500042"/>
            <a:ext cx="7604112" cy="492922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42" name="Picture 2" descr="https://avatars.mds.yandex.net/i?id=df6691974bfcbe1b6999d2be69dda98cea2552f7-10870819-images-thumbs&amp;n=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500042"/>
            <a:ext cx="7715304" cy="51435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218" name="Picture 2" descr="https://avatars.mds.yandex.net/i?id=de7e72ab6412dd41cecdac2aeb62c94ecf700d07-9701523-images-thumbs&amp;n=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428604"/>
            <a:ext cx="7143800" cy="577998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194" name="Picture 2" descr="https://avatars.mds.yandex.net/i?id=764cd155869f75d0beb58a1a5624162695379175-12432361-images-thumbs&amp;n=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500042"/>
            <a:ext cx="6429418" cy="51435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6</Words>
  <Application>Microsoft Office PowerPoint</Application>
  <PresentationFormat>Экран (4:3)</PresentationFormat>
  <Paragraphs>4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Тема Office</vt:lpstr>
      <vt:lpstr>Юные финансисты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Пальчиковая гимнастика «Страны и деньги»</vt:lpstr>
      <vt:lpstr>Слайд 17</vt:lpstr>
      <vt:lpstr>Физминутка 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Юные финансисты</dc:title>
  <dc:creator>user</dc:creator>
  <cp:lastModifiedBy>user</cp:lastModifiedBy>
  <cp:revision>1</cp:revision>
  <dcterms:created xsi:type="dcterms:W3CDTF">2024-04-04T03:24:20Z</dcterms:created>
  <dcterms:modified xsi:type="dcterms:W3CDTF">2024-04-04T03:44:15Z</dcterms:modified>
</cp:coreProperties>
</file>