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59" r:id="rId5"/>
    <p:sldId id="260" r:id="rId6"/>
    <p:sldId id="261" r:id="rId7"/>
    <p:sldId id="266" r:id="rId8"/>
    <p:sldId id="264" r:id="rId9"/>
    <p:sldId id="269" r:id="rId10"/>
    <p:sldId id="268" r:id="rId11"/>
    <p:sldId id="262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0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35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1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97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9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58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4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7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6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7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DF47C-2C13-418F-ADE7-4D5A79BB1167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9AB64-C362-423A-B800-8B902D642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8193"/>
            <a:ext cx="9144000" cy="1018903"/>
          </a:xfrm>
        </p:spPr>
        <p:txBody>
          <a:bodyPr>
            <a:no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№271  Краснооктябрьского района Волгограда»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325" y="1294788"/>
            <a:ext cx="10657115" cy="2385961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психолого-педагогические условия речевого развития дошкольников в условиях ФГОС  ДО»</a:t>
            </a:r>
          </a:p>
          <a:p>
            <a:endParaRPr lang="ru-RU" sz="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дидактические игры «Цветок и бабочки», «В гостях у сказки»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Выполнила воспитатель: </a:t>
            </a:r>
          </a:p>
          <a:p>
            <a:pPr algn="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Корженко Юлия Сергеевна</a:t>
            </a:r>
          </a:p>
          <a:p>
            <a:pPr algn="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Игоревна</a:t>
            </a:r>
          </a:p>
          <a:p>
            <a:pPr algn="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Волгоград, 2024г. </a:t>
            </a: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2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489" y="2449774"/>
            <a:ext cx="9144000" cy="1030405"/>
          </a:xfrm>
        </p:spPr>
        <p:txBody>
          <a:bodyPr>
            <a:normAutofit/>
          </a:bodyPr>
          <a:lstStyle/>
          <a:p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581934" y="1084998"/>
            <a:ext cx="6362132" cy="272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D522E31-42D2-1FE9-C718-59748DA4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7" y="566540"/>
            <a:ext cx="4495695" cy="33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D26AC516-6F6E-986E-07CB-587B8176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97" y="1208758"/>
            <a:ext cx="6362131" cy="47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9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7075"/>
            <a:ext cx="9144000" cy="723332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4197" y="1337482"/>
            <a:ext cx="6119446" cy="5077386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лежит полотно (коврик), на нем расположен Винни Пух. 	Педагог предлагает детям рассказать сказку для Винни Пуха. Рассказывая сказку дети располагают персонажей (игровые картинки) в правильной последовательности.</a:t>
            </a:r>
          </a:p>
          <a:p>
            <a:pPr lvl="0"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Усложнение:</a:t>
            </a:r>
          </a:p>
          <a:p>
            <a:pPr lvl="0" algn="just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Дети по памяти рассказывают сказки Винни Пуху и располагают персонажей в правильной последовательности.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581934" y="1084998"/>
            <a:ext cx="6362132" cy="272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DC246506-3A96-97EA-B73F-128A3C45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4" y="1745445"/>
            <a:ext cx="4948329" cy="37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0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489" y="2449774"/>
            <a:ext cx="9144000" cy="1030405"/>
          </a:xfrm>
        </p:spPr>
        <p:txBody>
          <a:bodyPr>
            <a:normAutofit/>
          </a:bodyPr>
          <a:lstStyle/>
          <a:p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581934" y="1084998"/>
            <a:ext cx="6362132" cy="272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8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2309" y="237281"/>
            <a:ext cx="6729147" cy="557899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5900" b="1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— основной вид деятельности детей.</a:t>
            </a:r>
          </a:p>
          <a:p>
            <a:pPr algn="just">
              <a:lnSpc>
                <a:spcPct val="120000"/>
              </a:lnSpc>
            </a:pPr>
            <a:r>
              <a:rPr lang="ru-RU" sz="52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В дошкольном возрасте дидактические игры помогают детям лучше узнать окружающие предметы, различать и называть их цвет, форму и возможные действия с ними. Они способствуют координации движений, развитию глазомера, овладению пространственным ориентированием. Приучают детей слышать слово и соотносить его с конкретной игрушкой, предметом, действием.</a:t>
            </a:r>
            <a: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B894C4-CABD-8F92-966C-D500C49D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4" y="3526833"/>
            <a:ext cx="4134278" cy="310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CB8B2EC-9A36-2CC2-6905-923BEB121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6"/>
          <a:stretch/>
        </p:blipFill>
        <p:spPr bwMode="auto">
          <a:xfrm rot="16200000">
            <a:off x="984512" y="-141677"/>
            <a:ext cx="3202744" cy="41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897" y="420190"/>
            <a:ext cx="9858103" cy="94809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для детей 2-3 лет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«Цветок и бабочки»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9897" y="1547445"/>
            <a:ext cx="10613279" cy="1589649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умения детей составлять пары по цвету. Развивать логическое мышление, внимание. Обогащение словарного запаса именами существительными и прилагательными.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B894C4-CABD-8F92-966C-D500C49D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26" y="2609639"/>
            <a:ext cx="5104228" cy="38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8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8089"/>
            <a:ext cx="9144000" cy="651846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9851" y="1009936"/>
            <a:ext cx="10372298" cy="86518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лежит поле с изображением цветка, разноцветные лепестки (красного, синего, зеленого и желтого  цвета) и бабочки.</a:t>
            </a:r>
          </a:p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215625" y="1875125"/>
            <a:ext cx="5066523" cy="4624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 вариант.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детям составить из разноцветных лепестков цветок желтого цвета и посадить на каждый лепесток бабочку того же цвета, что и цветок, проговаривая каждое действие - например, «На желтый лепесток мы сажаем желтую бабочку…». Далее дети самостоятельно выполняют задание.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540991" y="1875125"/>
            <a:ext cx="6323463" cy="1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08433B5-630C-46F1-DDC5-FBE6CDC8ECA2}"/>
              </a:ext>
            </a:extLst>
          </p:cNvPr>
          <p:cNvSpPr txBox="1">
            <a:spLocks/>
          </p:cNvSpPr>
          <p:nvPr/>
        </p:nvSpPr>
        <p:spPr>
          <a:xfrm>
            <a:off x="5915134" y="3058901"/>
            <a:ext cx="3928209" cy="127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F1F610D-065E-76CC-67D6-7BFDDBD8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4" y="1998877"/>
            <a:ext cx="5362793" cy="40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79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9180" y="713171"/>
            <a:ext cx="5225517" cy="543165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предлагает детям чередовать цвета и составить цветок из желтых и красных лепестков, подбирая к каждому лепестку бабочку. (так же можно чередовать и другие цвета. Проговариваем каждое действие – например, «Приклеиваю желтый лепесток, красный, желтый», а так же «На желтый лепесток сажаем желтую бабочку, на красный лепесток красную бабочку…»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F22A3-C458-1ECD-88CE-56568970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9377" y="465811"/>
            <a:ext cx="3216812" cy="24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E5FE40-8C0D-B319-637A-B38E64B4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477" y="1825398"/>
            <a:ext cx="3467685" cy="26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CEEC1FD-9BCD-6426-8C49-1A06C67E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7" y="3678410"/>
            <a:ext cx="3618372" cy="271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92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43" y="300252"/>
            <a:ext cx="10345003" cy="951596"/>
          </a:xfrm>
        </p:spPr>
        <p:txBody>
          <a:bodyPr>
            <a:normAutofit fontScale="90000"/>
          </a:bodyPr>
          <a:lstStyle/>
          <a:p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для детей 3-4 лет</a:t>
            </a:r>
            <a:b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  <a:endParaRPr lang="ru-RU" sz="3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2387" y="1251848"/>
            <a:ext cx="10890913" cy="2000702"/>
          </a:xfrm>
        </p:spPr>
        <p:txBody>
          <a:bodyPr>
            <a:normAutofit/>
          </a:bodyPr>
          <a:lstStyle/>
          <a:p>
            <a:pPr algn="just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речевой активности, развитие зрительного восприятия и внимания, пространственного мышления, воображения. Приобщать детей к русскому народному творчеству. Воспитывать усидчивость, доброжелательность, активность.</a:t>
            </a:r>
          </a:p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04BA3-9D83-C17F-00DE-6111FAD0E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6"/>
          <a:stretch/>
        </p:blipFill>
        <p:spPr bwMode="auto">
          <a:xfrm rot="16200000">
            <a:off x="3966692" y="2562124"/>
            <a:ext cx="3488325" cy="450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43" y="300253"/>
            <a:ext cx="10345003" cy="2260068"/>
          </a:xfrm>
        </p:spPr>
        <p:txBody>
          <a:bodyPr>
            <a:normAutofit/>
          </a:bodyPr>
          <a:lstStyle/>
          <a:p>
            <a:pPr algn="just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вмещает в себя сказки:</a:t>
            </a:r>
            <a:b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ряба», «Три поросенка», «Колобок», «Репка»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1112" y="3429000"/>
            <a:ext cx="10890913" cy="2127134"/>
          </a:xfrm>
        </p:spPr>
        <p:txBody>
          <a:bodyPr>
            <a:normAutofit/>
          </a:bodyPr>
          <a:lstStyle/>
          <a:p>
            <a:pPr algn="just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49FE2-4E6E-2CB4-CA45-C25DDC579E09}"/>
              </a:ext>
            </a:extLst>
          </p:cNvPr>
          <p:cNvSpPr txBox="1"/>
          <p:nvPr/>
        </p:nvSpPr>
        <p:spPr>
          <a:xfrm>
            <a:off x="955343" y="1664082"/>
            <a:ext cx="10408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помощь для педагога есть вспомогательные карточки с кратким содержание сказок. А так же конверты с персонажами сказок.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1C091698-38E3-A7B5-9881-28F0CE0D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86" y="2787663"/>
            <a:ext cx="3985621" cy="29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8FA6C63D-C9C4-F43B-E04B-0DF430A7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37" y="2723695"/>
            <a:ext cx="5112068" cy="38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3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489" y="2449774"/>
            <a:ext cx="9144000" cy="1030405"/>
          </a:xfrm>
        </p:spPr>
        <p:txBody>
          <a:bodyPr>
            <a:normAutofit/>
          </a:bodyPr>
          <a:lstStyle/>
          <a:p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581934" y="1084998"/>
            <a:ext cx="6362132" cy="272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4279FF4C-A829-3DA8-270E-9031B6B7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" y="547118"/>
            <a:ext cx="4356575" cy="32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5AB49605-78EA-76B5-2A1D-9E7D9C2A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14" y="1446135"/>
            <a:ext cx="6531192" cy="48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3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489" y="2449774"/>
            <a:ext cx="9144000" cy="1030405"/>
          </a:xfrm>
        </p:spPr>
        <p:txBody>
          <a:bodyPr>
            <a:normAutofit/>
          </a:bodyPr>
          <a:lstStyle/>
          <a:p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581934" y="1084998"/>
            <a:ext cx="6362132" cy="272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768639D8-E668-003E-7FD2-9C1CD5E86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9" y="576775"/>
            <a:ext cx="4530117" cy="33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917AAAEE-14BA-DDBF-4229-FD6FD25F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10" y="1120407"/>
            <a:ext cx="6496572" cy="48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13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458</Words>
  <Application>Microsoft Macintosh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«Детский сад №271  Краснооктябрьского района Волгограда» </vt:lpstr>
      <vt:lpstr>Презентация PowerPoint</vt:lpstr>
      <vt:lpstr>Дидактическая игра для детей 2-3 лет «Цветок и бабочки»</vt:lpstr>
      <vt:lpstr>Ход игры:</vt:lpstr>
      <vt:lpstr>2 вариант. Педагог предлагает детям чередовать цвета и составить цветок из желтых и красных лепестков, подбирая к каждому лепестку бабочку. (так же можно чередовать и другие цвета. Проговариваем каждое действие – например, «Приклеиваю желтый лепесток, красный, желтый», а так же «На желтый лепесток сажаем желтую бабочку, на красный лепесток красную бабочку…»</vt:lpstr>
      <vt:lpstr>Дидактическая игра для детей 3-4 лет  «В гостях у сказки»</vt:lpstr>
      <vt:lpstr>Данное пособие вмещает в себя сказки: «Курочка ряба», «Три поросенка», «Колобок», «Репка»  </vt:lpstr>
      <vt:lpstr>Презентация PowerPoint</vt:lpstr>
      <vt:lpstr>Презентация PowerPoint</vt:lpstr>
      <vt:lpstr>Презентация PowerPoint</vt:lpstr>
      <vt:lpstr>Ход игры: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Microsoft Office User</cp:lastModifiedBy>
  <cp:revision>21</cp:revision>
  <dcterms:created xsi:type="dcterms:W3CDTF">2021-01-18T18:36:09Z</dcterms:created>
  <dcterms:modified xsi:type="dcterms:W3CDTF">2024-02-21T18:15:37Z</dcterms:modified>
</cp:coreProperties>
</file>