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2"/>
    <p:restoredTop sz="94582"/>
  </p:normalViewPr>
  <p:slideViewPr>
    <p:cSldViewPr snapToGrid="0">
      <p:cViewPr varScale="1">
        <p:scale>
          <a:sx n="120" d="100"/>
          <a:sy n="120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43ADF-F497-8846-A97C-6AA7116481A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FC054-D3CE-594A-B372-36AC26D1A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3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FC054-D3CE-594A-B372-36AC26D1A6B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D3187-30DB-72BA-8077-D4A9B096E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E555F2-0EA8-F225-C7C1-24AFD6051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34395-A696-8B34-77A0-FBD97C93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0A644-47B8-C12D-79D4-658E50DE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3CBEA0-6BAE-00F1-5766-6B67AFBA9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4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B51DC-190B-97CF-2FEC-0604BC74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36885B-A3DF-40CE-779B-173BBF203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C721FB-DD92-94DB-D230-FA38DC13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2B4AA-0A59-170B-E17C-00F2F850D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7C48B-689F-0089-E1C3-D7F4DDA2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2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4E6E23-B1B8-9AD8-AE58-252D0321E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8F9616-98D7-3E20-55F5-1DF8FFA7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E92F02-22C9-B897-1A8D-FB512AAC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8CB80-5985-7B6C-793C-79B11C49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1AE1B7-D7C6-4CE0-3A19-F83A64D1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59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321CE-8BAC-19E1-51B2-1BF55086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DB311-4F8A-141E-4971-2CE2A950C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D6B59E-6674-3A57-938E-67DC4DC4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605762-FF6F-5CFD-056F-889397E6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23E2A-0FCE-8EB4-BE26-EB819A88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50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C6644-897E-FADB-78BA-38CD38A1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8A6E16-4C75-1441-1C37-BBC060287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10A415-5D14-B259-471A-02217714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C84E7D-6EFD-13BD-1D28-59D0F5FC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B517CB-5D57-952D-515A-54AA46B2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5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F99FF-4FE8-5986-3C97-986DB0D2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2280A9-CDAB-B04A-1235-EEEFA06B0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21DD5D-EE3E-71F5-035B-21D1D7071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678FFD-530F-635D-3F33-B243C80E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AEAFF3-6449-68C5-CC85-4099A04A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A2AD39-3F76-E868-D61C-31DBC61A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01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BBE98-144A-C3D2-A741-4E415586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2AFB0-9864-FE2A-47BA-9EB46D2A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1A7D68-BA74-3C8D-BDB1-716268594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D5E114-073A-A550-F9DA-52EC71CD4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D0B35D-4B78-61D8-062D-BEF67B8F9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7CB6FA-8363-F562-3041-A8290C96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01D51B-B708-C512-2214-ABA0E80F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8EB6A2-E744-3C19-54BB-6D839429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20E09-62D0-7BD1-3C35-3DFBD99E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910C90-103B-A8E4-3E2A-BDB69205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75AF6D-6767-1CFD-9AE7-CBB67821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B63B86-1CA7-93B9-59B2-23860DEB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97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13D025-8B53-B8FE-6280-1646614C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C18828-DCD7-CFF8-0F1E-F843CBB7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1ECBA0-2D57-255C-418B-3C7A0968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53AF2-EE19-2815-6C6C-B4981D92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9D3491-1276-D6C3-8EBE-AA4CFBC1F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C2A0E2-C849-D964-2512-437B24DD0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C3F9F9-9351-D939-77A3-A79CDA82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DA4EEE-078B-E655-8673-F9822712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F92013-1211-449D-9D2F-1F9BAAF2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3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E5746-AFB5-22AE-1A90-3F2F8F9A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71FC08-5C9E-943C-FEA0-F2D3AC0CC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E63FCD-CC62-45F3-BE69-0E6EC9E35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F11B7E-20B7-BD13-92A3-8A7C36E4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EF9EEC-1FF5-D433-029B-9DC998AB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19808C-F02B-31E7-3414-AFD43546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6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2E710-CDE3-1A03-D4D3-C7936AFB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EFBB5-6D76-B9D0-A6B8-81C4E7087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702D3-16C6-6D68-C758-4184A807B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45F95-47B2-E54E-A3EA-530316B37009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B61FD2-8E54-02B7-85D7-1EAD1D568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881B4-243E-4AAC-5D4C-D52502B8E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96AD-3D5A-2E4E-85F7-0046972098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26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EBE82-9E16-99EA-2D6A-C5F605AC2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577767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Межмуниципальный к</a:t>
            </a:r>
            <a:r>
              <a:rPr lang="en-US" sz="31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онкурс профессионального мастерства </a:t>
            </a:r>
            <a:br>
              <a:rPr lang="en-US" sz="31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музыкальных уголков в ДОУ</a:t>
            </a:r>
            <a:r>
              <a:rPr 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31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группы раннего возраста № 16</a:t>
            </a:r>
            <a:br>
              <a:rPr lang="en-US" sz="6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097" y="5142425"/>
            <a:ext cx="11681805" cy="1608746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Корженко Юлия Сергеевна, воспитатель</a:t>
            </a:r>
          </a:p>
          <a:p>
            <a:pPr algn="r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Игоревна, воспитатель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Волгоград, 2024 г.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54E21F-CDB7-8376-04FE-47C733508B6B}"/>
              </a:ext>
            </a:extLst>
          </p:cNvPr>
          <p:cNvSpPr txBox="1"/>
          <p:nvPr/>
        </p:nvSpPr>
        <p:spPr>
          <a:xfrm>
            <a:off x="2814252" y="106829"/>
            <a:ext cx="619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i="0" u="none" strike="noStrike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kumimoji="0" lang="en-US" i="0" u="none" strike="noStrike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i="0" u="none" strike="noStrike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271 Краснооктябрьского района Волгограда»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6AAF68-F674-142F-0B1A-5038876F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213" y="2947877"/>
            <a:ext cx="4490483" cy="33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8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752019" y="280467"/>
            <a:ext cx="109118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ru-RU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 группе музыкального центра позволяет укреплять психическое и физическое здоровье малышей, позволяет выявить творческие способности каждого ребенка, развивать эстетический вкус.</a:t>
            </a:r>
          </a:p>
          <a:p>
            <a:pPr algn="just"/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EB2B2F-1711-4CAB-57A9-62480699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2"/>
          <a:stretch/>
        </p:blipFill>
        <p:spPr>
          <a:xfrm>
            <a:off x="264041" y="1486029"/>
            <a:ext cx="3134563" cy="49891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01F5DD-2119-5FE6-304E-3C020FAC1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66"/>
          <a:stretch/>
        </p:blipFill>
        <p:spPr>
          <a:xfrm>
            <a:off x="3904235" y="1866540"/>
            <a:ext cx="3776194" cy="46086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B8E53E-45EB-FA9D-17A7-47C5E60CA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061" y="1486029"/>
            <a:ext cx="3741898" cy="49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82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EBE82-9E16-99EA-2D6A-C5F605AC2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622632"/>
          </a:xfrm>
        </p:spPr>
        <p:txBody>
          <a:bodyPr>
            <a:normAutofit/>
          </a:bodyPr>
          <a:lstStyle/>
          <a:p>
            <a:br>
              <a:rPr lang="en-US" sz="6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878" y="308343"/>
            <a:ext cx="6203657" cy="6230679"/>
          </a:xfrm>
        </p:spPr>
        <p:txBody>
          <a:bodyPr>
            <a:normAutofit/>
          </a:bodyPr>
          <a:lstStyle/>
          <a:p>
            <a:pPr algn="just"/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центр – это необходимое условие для формирования самостоятельной музыкальной деятельности дошкольников».</a:t>
            </a:r>
          </a:p>
          <a:p>
            <a:pPr algn="just"/>
            <a:r>
              <a:rPr lang="ru-RU" sz="2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Целью функционирования музыкального центра является создание условий, которые обеспечат эмоциональное благополучие детей.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BD212-C627-A5EE-92A5-ABE29DA1D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75" y="150015"/>
            <a:ext cx="4910500" cy="65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1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2"/>
            <a:ext cx="10714383" cy="1094229"/>
          </a:xfrm>
        </p:spPr>
        <p:txBody>
          <a:bodyPr>
            <a:normAutofit/>
          </a:bodyPr>
          <a:lstStyle/>
          <a:p>
            <a:pPr algn="just"/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5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музыкального центра нашей группы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6096000" y="934277"/>
            <a:ext cx="5844362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узыкальные инструменты;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музыкально-дидактические пособия: учебно-наглядный материал, настольные музыкально-дидактические игры;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театра;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игрушки; 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 и атрибуты;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 и книги для художественного чтения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63AC9-17FC-E42A-DE50-844C7C02A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8" y="1370673"/>
            <a:ext cx="5723860" cy="42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5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3"/>
            <a:ext cx="10714383" cy="627322"/>
          </a:xfrm>
        </p:spPr>
        <p:txBody>
          <a:bodyPr>
            <a:normAutofit/>
          </a:bodyPr>
          <a:lstStyle/>
          <a:p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узыкальные инструменты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6438378" y="745691"/>
            <a:ext cx="547879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Музыкальные инструменты для детей с самого юного возраста позволяют формировать их слуховой аппарат, тренировать двигательные навыки и даже развивать образное мышление. </a:t>
            </a:r>
          </a:p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нашем музыкальном центре имеются: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ударные шумовые: бубны, маракасы, погремушки, треугольник, колокольчики;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ударные мелодические: металлофон;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клавишные: аккордеон, синтезатор;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колонка.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972D75-2DCF-C864-E12F-376750BCB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01" t="33499" b="39320"/>
          <a:stretch/>
        </p:blipFill>
        <p:spPr>
          <a:xfrm>
            <a:off x="578499" y="903768"/>
            <a:ext cx="2062717" cy="3114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47E5EA-1155-47C4-1ABD-C006212B2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2" t="58598" r="13066" b="27597"/>
          <a:stretch/>
        </p:blipFill>
        <p:spPr>
          <a:xfrm>
            <a:off x="2913320" y="1068857"/>
            <a:ext cx="3345293" cy="2892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591C5D-969D-1A15-E187-F6C893E4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9" t="46822" r="59897" b="41402"/>
          <a:stretch/>
        </p:blipFill>
        <p:spPr>
          <a:xfrm>
            <a:off x="578499" y="4156852"/>
            <a:ext cx="3901524" cy="23620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840DAA-012E-D5EB-7978-EF3036CFD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72" t="35982" r="23374" b="49756"/>
          <a:stretch/>
        </p:blipFill>
        <p:spPr>
          <a:xfrm>
            <a:off x="4787854" y="4156852"/>
            <a:ext cx="1149483" cy="23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7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3"/>
            <a:ext cx="10714383" cy="60081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узыкально-дидактические игры</a:t>
            </a:r>
            <a:endParaRPr lang="ru-RU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6256306" y="2084512"/>
            <a:ext cx="57792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вашему вниманию ряд дидактических игр нашего центра: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звуко-высотного слуха: «Птицы и птенчики», «Кто поет?», «Угадай колокольчик», «Лесенка»;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чувства ритма: «Игра с бубном», «Имена»;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различие тембровой окраски: «В лесу», «Музыкальный домик»;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различие динамики: «Громко-тихо», «Тише, громче в бубен бей»;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игра с нотами «Разложи по цветам ноты»;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Теневое лото «Музыкальные инструменты»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81D80-2E80-66C7-6EC2-7039285E3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45" b="13958"/>
          <a:stretch/>
        </p:blipFill>
        <p:spPr>
          <a:xfrm rot="16200000">
            <a:off x="334006" y="1659608"/>
            <a:ext cx="2351486" cy="25270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92180-FD71-C52C-0E09-C36D9087A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48" b="9267"/>
          <a:stretch/>
        </p:blipFill>
        <p:spPr>
          <a:xfrm rot="16200000">
            <a:off x="420544" y="3987197"/>
            <a:ext cx="2558280" cy="2906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8AF67E-52A6-7510-0986-7F4B26DC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9" t="12500" r="13531" b="12500"/>
          <a:stretch/>
        </p:blipFill>
        <p:spPr>
          <a:xfrm rot="16200000">
            <a:off x="3236954" y="1400114"/>
            <a:ext cx="2351487" cy="30459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773807-6A41-F83B-3C8F-EC132F2E2B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00" b="18705"/>
          <a:stretch/>
        </p:blipFill>
        <p:spPr>
          <a:xfrm rot="16200000">
            <a:off x="3144827" y="4274791"/>
            <a:ext cx="2547169" cy="23363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3AC42C-A6C9-BBA0-3688-8C96D9ECBE5C}"/>
              </a:ext>
            </a:extLst>
          </p:cNvPr>
          <p:cNvSpPr txBox="1"/>
          <p:nvPr/>
        </p:nvSpPr>
        <p:spPr>
          <a:xfrm>
            <a:off x="464661" y="731707"/>
            <a:ext cx="11262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Цель</a:t>
            </a: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музыкально-дидактических игр в раннем возрасте - приобщение ребенка к разным видам музыкальной деятельности, формирование внимания и интереса к музыке, элементарных музыкальных способностей и освоение некоторых исполнительских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29795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3"/>
            <a:ext cx="10714383" cy="627322"/>
          </a:xfrm>
        </p:spPr>
        <p:txBody>
          <a:bodyPr>
            <a:normAutofit/>
          </a:bodyPr>
          <a:lstStyle/>
          <a:p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азличные виды театра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477643" y="607699"/>
            <a:ext cx="1146271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Театр развивает эмоциональную культуру и культуру общения, помогает развивать и активизировать речь детей.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театра: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пальчиковый театр из фетра;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перчаточные куклы;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 Би-ба-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C49943-B811-13D2-0303-16E85ABC4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80"/>
          <a:stretch/>
        </p:blipFill>
        <p:spPr>
          <a:xfrm>
            <a:off x="881433" y="3291878"/>
            <a:ext cx="5119336" cy="3310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39FCBC-D5EE-336B-915C-2679CC42F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4" t="47477"/>
          <a:stretch/>
        </p:blipFill>
        <p:spPr>
          <a:xfrm>
            <a:off x="7155712" y="1497366"/>
            <a:ext cx="2281751" cy="2319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2A4557-37E0-D5A7-1C5F-C01C9ECBF9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753"/>
          <a:stretch/>
        </p:blipFill>
        <p:spPr>
          <a:xfrm>
            <a:off x="9652050" y="1497366"/>
            <a:ext cx="2301127" cy="23244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F5B083-8303-4FAA-2E0F-122B0FAFF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23955" y="3434485"/>
            <a:ext cx="2715276" cy="362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3"/>
            <a:ext cx="10363509" cy="627322"/>
          </a:xfrm>
        </p:spPr>
        <p:txBody>
          <a:bodyPr>
            <a:normAutofit/>
          </a:bodyPr>
          <a:lstStyle/>
          <a:p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грушки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715617" y="903284"/>
            <a:ext cx="108452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Игрушки из ткани и синтепона мы используем для наглядности и сюрпризных моментов во время проведения занятий.</a:t>
            </a:r>
          </a:p>
          <a:p>
            <a:pPr algn="just"/>
            <a:r>
              <a:rPr lang="ru-RU" sz="2400" b="0" i="0" u="none" strike="noStrike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Игрушки обрабатываем один раз в месяц теплой водой с мылом (или с моющим средством) и как следует промывают с помощью губки. По окончании процедуры игрушки необходимо тщательно промыть в проточной воде и высушить.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63AC9-17FC-E42A-DE50-844C7C02A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98" t="66647" r="31393" b="14034"/>
          <a:stretch/>
        </p:blipFill>
        <p:spPr>
          <a:xfrm>
            <a:off x="2874335" y="3264569"/>
            <a:ext cx="6443330" cy="265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3"/>
            <a:ext cx="10714383" cy="627322"/>
          </a:xfrm>
        </p:spPr>
        <p:txBody>
          <a:bodyPr>
            <a:normAutofit/>
          </a:bodyPr>
          <a:lstStyle/>
          <a:p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 и атрибуты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6920139" y="671983"/>
            <a:ext cx="4862041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ряжения в нашем музыкальном центре наполнен костюмами животных и снеговика.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 же имеется разнообразие атрибутики: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снежинки;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веточки с листочками;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цветы;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венки;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Атрибуты сделанные своими руками: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снежки;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дерево, елка и дом из фетра;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морковки;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божьи коровки;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ленточки на колечках;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зонтик с разноцветными ленточками.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A5418A-DC99-3146-2BF6-40C4DAF8A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6" b="18449"/>
          <a:stretch/>
        </p:blipFill>
        <p:spPr>
          <a:xfrm>
            <a:off x="2303172" y="638886"/>
            <a:ext cx="3506797" cy="20102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CCB95-5ABC-173D-BBD6-2A20A435F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8" y="631111"/>
            <a:ext cx="1625084" cy="21667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7A2FB3-6440-52DF-C06C-E3AC0CB8C8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61" t="2014" b="10233"/>
          <a:stretch/>
        </p:blipFill>
        <p:spPr>
          <a:xfrm>
            <a:off x="149955" y="4587794"/>
            <a:ext cx="2818845" cy="218158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35EE032-D850-4001-60C8-CEDBBBB765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592" t="61834" r="31922" b="33601"/>
          <a:stretch/>
        </p:blipFill>
        <p:spPr>
          <a:xfrm>
            <a:off x="409820" y="2995188"/>
            <a:ext cx="1893352" cy="144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A56FE8-079D-1C24-503D-87DF28E88F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44" t="67578" r="54950" b="27308"/>
          <a:stretch/>
        </p:blipFill>
        <p:spPr>
          <a:xfrm>
            <a:off x="2786821" y="2674321"/>
            <a:ext cx="3503510" cy="6920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D5939-7398-D851-DD67-8B68F5AD9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6277" y="3366342"/>
            <a:ext cx="2486912" cy="33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72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438A3-EECB-08C9-A554-79A7F603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CD513-32B7-3581-159B-E837F506F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138222"/>
            <a:ext cx="10714383" cy="893135"/>
          </a:xfrm>
        </p:spPr>
        <p:txBody>
          <a:bodyPr>
            <a:normAutofit fontScale="70000" lnSpcReduction="20000"/>
          </a:bodyPr>
          <a:lstStyle/>
          <a:p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51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етодические пособия и книги для художественного чтения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7B408-95E2-A8DE-5F1D-DEBF1E1F5370}"/>
              </a:ext>
            </a:extLst>
          </p:cNvPr>
          <p:cNvSpPr txBox="1"/>
          <p:nvPr/>
        </p:nvSpPr>
        <p:spPr>
          <a:xfrm>
            <a:off x="688224" y="934277"/>
            <a:ext cx="109118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Детская художественная литература, имея в своем арсенале огромные педагогические возможности, позволяет организовать музыкальную деятельность маленьких дошкольников как наиболее интересный творческий процесс.</a:t>
            </a:r>
          </a:p>
          <a:p>
            <a:pPr algn="just"/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BAA25F-A22C-2548-77D2-5415C500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47" y="3073006"/>
            <a:ext cx="5693588" cy="25621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EE746B-E28F-0006-D7C4-FDBA8F498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182" y="2579257"/>
            <a:ext cx="4732818" cy="35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525</Words>
  <Application>Microsoft Macintosh PowerPoint</Application>
  <PresentationFormat>Широкоэкранный</PresentationFormat>
  <Paragraphs>62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Тема Office</vt:lpstr>
      <vt:lpstr>Межмуниципальный конкурс профессионального мастерства  «Конкурс музыкальных уголков в ДОУ»  во второй группы раннего возраста № 16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Межмуниципальный конкурс профессионального мастерства  «Конкурс музыкальных уголков в ДОУ»  во второй группы раннего возраста № 16 </dc:title>
  <dc:creator>Microsoft Office User</dc:creator>
  <cp:lastModifiedBy>Microsoft Office User</cp:lastModifiedBy>
  <cp:revision>4</cp:revision>
  <dcterms:created xsi:type="dcterms:W3CDTF">2024-01-24T09:52:36Z</dcterms:created>
  <dcterms:modified xsi:type="dcterms:W3CDTF">2024-01-25T17:08:31Z</dcterms:modified>
</cp:coreProperties>
</file>