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84" r:id="rId6"/>
    <p:sldId id="282" r:id="rId7"/>
    <p:sldId id="286" r:id="rId8"/>
    <p:sldId id="288" r:id="rId9"/>
    <p:sldId id="290" r:id="rId10"/>
    <p:sldId id="291" r:id="rId11"/>
    <p:sldId id="289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55-FD81-45AD-8391-A801854163E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834C1-2D74-4884-9889-4C659F112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6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834C1-2D74-4884-9889-4C659F1121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3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0225AC-FBB3-42CE-A64D-586B75A0400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8701B8-49DF-44E1-9EBB-13EC51D91C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2493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Круговая тренировка на уроке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физкультуры.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Учитель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физической культуры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Бойцова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Таким образом, основные</a:t>
            </a:r>
          </a:p>
          <a:p>
            <a:r>
              <a:rPr lang="ru-RU" dirty="0"/>
              <a:t>мышечные группы получают</a:t>
            </a:r>
          </a:p>
          <a:p>
            <a:r>
              <a:rPr lang="ru-RU" dirty="0"/>
              <a:t>нагрузку, которая</a:t>
            </a:r>
          </a:p>
          <a:p>
            <a:r>
              <a:rPr lang="ru-RU" dirty="0"/>
              <a:t>изменяется на каждой</a:t>
            </a:r>
          </a:p>
          <a:p>
            <a:r>
              <a:rPr lang="ru-RU" dirty="0"/>
              <a:t>станции, в то время, как</a:t>
            </a:r>
          </a:p>
          <a:p>
            <a:r>
              <a:rPr lang="ru-RU" dirty="0"/>
              <a:t>одна группа мышц получает</a:t>
            </a:r>
          </a:p>
          <a:p>
            <a:r>
              <a:rPr lang="ru-RU" dirty="0"/>
              <a:t>импульс для развития,</a:t>
            </a:r>
          </a:p>
          <a:p>
            <a:r>
              <a:rPr lang="ru-RU" dirty="0"/>
              <a:t>другая – активно отдыхает.</a:t>
            </a:r>
          </a:p>
        </p:txBody>
      </p:sp>
    </p:spTree>
    <p:extLst>
      <p:ext uri="{BB962C8B-B14F-4D97-AF65-F5344CB8AC3E}">
        <p14:creationId xmlns:p14="http://schemas.microsoft.com/office/powerpoint/2010/main" val="7133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4602" y="1916832"/>
            <a:ext cx="1666528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Такие уроки трудны в организации,</a:t>
            </a:r>
          </a:p>
          <a:p>
            <a:pPr marL="0" indent="0">
              <a:buNone/>
            </a:pPr>
            <a:r>
              <a:rPr lang="ru-RU" sz="2800" dirty="0"/>
              <a:t>но они более эмоциональны,</a:t>
            </a:r>
          </a:p>
          <a:p>
            <a:pPr marL="0" indent="0">
              <a:buNone/>
            </a:pPr>
            <a:r>
              <a:rPr lang="ru-RU" sz="2800" dirty="0"/>
              <a:t>разносторонне влияют на организм</a:t>
            </a:r>
          </a:p>
          <a:p>
            <a:pPr marL="0" indent="0">
              <a:buNone/>
            </a:pPr>
            <a:r>
              <a:rPr lang="ru-RU" sz="2800" dirty="0"/>
              <a:t>детей.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692696"/>
            <a:ext cx="364334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700809"/>
            <a:ext cx="2592288" cy="28083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СПАСИБО ЗА ВНИМАНИЕ !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419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Круговая тренировка является одним из  эффективных  способов для развития двигательных качеств.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 pc\Desktop\использовать баскетбол\Baske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1944216" cy="180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9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980729"/>
            <a:ext cx="3026296" cy="402737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 круговой тренировки позволяет добиться высокой эффективности в освоении учебного материала, отличается высокой моторной плотностью занятий, развивает и совершенствует двигательные навыки учащихся, а простота  упражнений  доступна  для занятий любого возраста  учащихся.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566"/>
          <a:stretch>
            <a:fillRect/>
          </a:stretch>
        </p:blipFill>
        <p:spPr bwMode="auto">
          <a:xfrm rot="873600">
            <a:off x="3675375" y="968002"/>
            <a:ext cx="44608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6500"/>
            <a:ext cx="3848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97346"/>
            <a:ext cx="51845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marL="571500" algn="just"/>
            <a:r>
              <a:rPr lang="ru-RU" dirty="0" smtClean="0">
                <a:solidFill>
                  <a:srgbClr val="FFC000"/>
                </a:solidFill>
                <a:latin typeface="Arial"/>
              </a:rPr>
              <a:t>Особенности метода круговой тренировки:</a:t>
            </a:r>
          </a:p>
          <a:p>
            <a:pPr marL="571500" algn="just"/>
            <a:endParaRPr lang="ru-RU" dirty="0">
              <a:solidFill>
                <a:srgbClr val="000000"/>
              </a:solidFill>
              <a:latin typeface="Arial"/>
            </a:endParaRPr>
          </a:p>
          <a:p>
            <a:pPr marL="571500" algn="just"/>
            <a:r>
              <a:rPr lang="ru-RU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Индивидуализация физической нагрузки.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571500" algn="just"/>
            <a:r>
              <a:rPr lang="ru-RU" dirty="0">
                <a:solidFill>
                  <a:srgbClr val="000000"/>
                </a:solidFill>
                <a:latin typeface="Arial"/>
              </a:rPr>
              <a:t>2. Подбор относительно несложных упражнений, воздействующих на определенную группу мышц.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571500" algn="just"/>
            <a:r>
              <a:rPr lang="ru-RU" dirty="0">
                <a:solidFill>
                  <a:srgbClr val="000000"/>
                </a:solidFill>
                <a:latin typeface="Arial"/>
              </a:rPr>
              <a:t>3. Выполнение упражнения в определенной последовательности по кругу( по станциям).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571500" algn="just"/>
            <a:r>
              <a:rPr lang="ru-RU" dirty="0">
                <a:solidFill>
                  <a:srgbClr val="000000"/>
                </a:solidFill>
                <a:latin typeface="Arial"/>
              </a:rPr>
              <a:t>4. Определение индивидуальной физической нагрузки с помощью тестирования.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571500" algn="just"/>
            <a:r>
              <a:rPr lang="ru-RU" dirty="0">
                <a:solidFill>
                  <a:srgbClr val="000000"/>
                </a:solidFill>
                <a:latin typeface="Arial"/>
              </a:rPr>
              <a:t>5. Увеличение нагрузки путем увеличения дозированных упражнений.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571500" algn="just"/>
            <a:r>
              <a:rPr lang="ru-RU" dirty="0">
                <a:solidFill>
                  <a:srgbClr val="000000"/>
                </a:solidFill>
                <a:latin typeface="Arial"/>
              </a:rPr>
              <a:t>6. Определение результативности занятий путем сравнения результатов в начале и в конце цикла.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571500" algn="just"/>
            <a:r>
              <a:rPr lang="ru-RU" dirty="0">
                <a:solidFill>
                  <a:srgbClr val="000000"/>
                </a:solidFill>
                <a:latin typeface="Arial"/>
              </a:rPr>
              <a:t>7. Измерение пульса до начала тренировки и в конце.</a:t>
            </a:r>
            <a:endParaRPr lang="ru-RU" sz="12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Круговая тренировка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     в 3 Б классе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Пользователь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8600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70384"/>
            <a:ext cx="5328592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000"/>
            <a:ext cx="84969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1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3123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136339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ГИБКОСТИ</a:t>
            </a:r>
          </a:p>
          <a:p>
            <a:endParaRPr lang="ru-RU" dirty="0"/>
          </a:p>
          <a:p>
            <a:r>
              <a:rPr lang="ru-RU" dirty="0"/>
              <a:t>ВОСПИТАНИЕ СИЛЫ</a:t>
            </a:r>
          </a:p>
          <a:p>
            <a:endParaRPr lang="ru-RU" dirty="0"/>
          </a:p>
          <a:p>
            <a:r>
              <a:rPr lang="ru-RU" dirty="0"/>
              <a:t>ВОСПИТАНИЕ ВЫНОСЛИВОСТИ</a:t>
            </a:r>
          </a:p>
          <a:p>
            <a:endParaRPr lang="ru-RU" dirty="0"/>
          </a:p>
          <a:p>
            <a:r>
              <a:rPr lang="ru-RU" dirty="0"/>
              <a:t>ВОСПИТАНИЕ БЫСТРОТЫ</a:t>
            </a:r>
          </a:p>
          <a:p>
            <a:endParaRPr lang="ru-RU" dirty="0"/>
          </a:p>
          <a:p>
            <a:r>
              <a:rPr lang="ru-RU" dirty="0"/>
              <a:t>РАЗВИТИЕ ЛОВКОСТИ</a:t>
            </a:r>
          </a:p>
        </p:txBody>
      </p:sp>
    </p:spTree>
    <p:extLst>
      <p:ext uri="{BB962C8B-B14F-4D97-AF65-F5344CB8AC3E}">
        <p14:creationId xmlns:p14="http://schemas.microsoft.com/office/powerpoint/2010/main" val="42632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124744"/>
            <a:ext cx="2209800" cy="388336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подборе упражнений</a:t>
            </a:r>
          </a:p>
          <a:p>
            <a:r>
              <a:rPr lang="ru-RU" dirty="0"/>
              <a:t>необходимо соблюдать</a:t>
            </a:r>
          </a:p>
          <a:p>
            <a:r>
              <a:rPr lang="ru-RU" dirty="0"/>
              <a:t>основные принципы:</a:t>
            </a:r>
          </a:p>
          <a:p>
            <a:endParaRPr lang="ru-RU" dirty="0"/>
          </a:p>
          <a:p>
            <a:r>
              <a:rPr lang="ru-RU" dirty="0"/>
              <a:t>идти от простого к</a:t>
            </a:r>
          </a:p>
          <a:p>
            <a:r>
              <a:rPr lang="ru-RU" dirty="0"/>
              <a:t>сложному;</a:t>
            </a:r>
          </a:p>
          <a:p>
            <a:endParaRPr lang="ru-RU" dirty="0"/>
          </a:p>
          <a:p>
            <a:r>
              <a:rPr lang="ru-RU" dirty="0"/>
              <a:t>чередовать работу одних</a:t>
            </a:r>
          </a:p>
          <a:p>
            <a:r>
              <a:rPr lang="ru-RU" dirty="0"/>
              <a:t>мышечных групп с отдыхом других</a:t>
            </a:r>
          </a:p>
          <a:p>
            <a:endParaRPr lang="ru-RU" dirty="0"/>
          </a:p>
          <a:p>
            <a:r>
              <a:rPr lang="ru-RU" dirty="0"/>
              <a:t>после сложного и тяжелого</a:t>
            </a:r>
          </a:p>
          <a:p>
            <a:r>
              <a:rPr lang="ru-RU" dirty="0"/>
              <a:t>упражнения давать более легкое,</a:t>
            </a:r>
          </a:p>
          <a:p>
            <a:endParaRPr lang="ru-RU" dirty="0"/>
          </a:p>
          <a:p>
            <a:r>
              <a:rPr lang="ru-RU" dirty="0"/>
              <a:t>способствующее восстановлению</a:t>
            </a:r>
          </a:p>
          <a:p>
            <a:r>
              <a:rPr lang="ru-RU" dirty="0"/>
              <a:t>сил, успокаивающее дыхание.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240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Круговая тренировка на уроке  физкультуры.</vt:lpstr>
      <vt:lpstr>Презентация PowerPoint</vt:lpstr>
      <vt:lpstr>Презентация PowerPoint</vt:lpstr>
      <vt:lpstr>Презентация PowerPoint</vt:lpstr>
      <vt:lpstr>Круговая тренировка           в 3 Б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pc</dc:creator>
  <cp:lastModifiedBy>Учитель 14</cp:lastModifiedBy>
  <cp:revision>37</cp:revision>
  <dcterms:created xsi:type="dcterms:W3CDTF">2015-11-24T17:06:22Z</dcterms:created>
  <dcterms:modified xsi:type="dcterms:W3CDTF">2023-05-03T17:30:20Z</dcterms:modified>
</cp:coreProperties>
</file>