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56" r:id="rId4"/>
    <p:sldId id="258" r:id="rId5"/>
    <p:sldId id="260" r:id="rId6"/>
    <p:sldId id="271" r:id="rId7"/>
    <p:sldId id="261" r:id="rId8"/>
    <p:sldId id="262" r:id="rId9"/>
    <p:sldId id="268" r:id="rId10"/>
    <p:sldId id="264" r:id="rId11"/>
    <p:sldId id="272" r:id="rId12"/>
    <p:sldId id="265" r:id="rId13"/>
    <p:sldId id="266" r:id="rId14"/>
    <p:sldId id="273" r:id="rId15"/>
    <p:sldId id="27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8699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«Ромашка»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г.Лянтор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Сургутского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844824"/>
            <a:ext cx="7597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Формы работы с родителями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0675" y="5589240"/>
            <a:ext cx="3162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Линдеберг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Мажидова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286996" cy="6858000"/>
          </a:xfrm>
          <a:prstGeom prst="rect">
            <a:avLst/>
          </a:prstGeom>
          <a:noFill/>
        </p:spPr>
      </p:pic>
      <p:pic>
        <p:nvPicPr>
          <p:cNvPr id="20482" name="Picture 2" descr="C:\Users\Гульсеят\Desktop\2c1d24e8-a832-4959-837a-5d747a3c6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056784" cy="52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404664"/>
            <a:ext cx="627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профессией – эколог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8699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2852936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повар</a:t>
            </a:r>
          </a:p>
          <a:p>
            <a:endParaRPr lang="ru-RU" dirty="0"/>
          </a:p>
        </p:txBody>
      </p:sp>
      <p:pic>
        <p:nvPicPr>
          <p:cNvPr id="16386" name="Picture 2" descr="C:\Users\Гульсеят\Desktop\027b81d3-d461-43b2-951a-c1771cb03d20.jpg"/>
          <p:cNvPicPr>
            <a:picLocks noChangeAspect="1" noChangeArrowheads="1"/>
          </p:cNvPicPr>
          <p:nvPr/>
        </p:nvPicPr>
        <p:blipFill>
          <a:blip r:embed="rId3" cstate="print"/>
          <a:srcRect t="15798" r="1613"/>
          <a:stretch>
            <a:fillRect/>
          </a:stretch>
        </p:blipFill>
        <p:spPr bwMode="auto">
          <a:xfrm>
            <a:off x="-252536" y="1268760"/>
            <a:ext cx="4392488" cy="537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Гульсеят\Desktop\fd4d98c6-ba2d-44e3-bc4d-cb5f3979d089.jpg"/>
          <p:cNvPicPr>
            <a:picLocks noChangeAspect="1" noChangeArrowheads="1"/>
          </p:cNvPicPr>
          <p:nvPr/>
        </p:nvPicPr>
        <p:blipFill>
          <a:blip r:embed="rId4" cstate="print"/>
          <a:srcRect t="5858" r="5556" b="9786"/>
          <a:stretch>
            <a:fillRect/>
          </a:stretch>
        </p:blipFill>
        <p:spPr bwMode="auto">
          <a:xfrm>
            <a:off x="4427984" y="1484784"/>
            <a:ext cx="489654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83768" y="620688"/>
            <a:ext cx="447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Прогулки по детскому саду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6996" cy="6858000"/>
          </a:xfrm>
          <a:prstGeom prst="rect">
            <a:avLst/>
          </a:prstGeom>
          <a:noFill/>
        </p:spPr>
      </p:pic>
      <p:pic>
        <p:nvPicPr>
          <p:cNvPr id="19458" name="Picture 2" descr="C:\Users\Гульсеят\Desktop\221a4dc7-8fcc-4f33-96e1-13a280769a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6431360" cy="482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Гульсеят\Desktop\f09adad6-a899-4dce-b42b-22648aa679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13838"/>
            <a:ext cx="4992216" cy="374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6996" cy="6858000"/>
          </a:xfrm>
          <a:prstGeom prst="rect">
            <a:avLst/>
          </a:prstGeom>
          <a:noFill/>
        </p:spPr>
      </p:pic>
      <p:pic>
        <p:nvPicPr>
          <p:cNvPr id="18433" name="Picture 1" descr="C:\Users\Гульсеят\Desktop\e8b17126-5223-41ca-b7e3-4427d070a5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5155347" cy="374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07704" y="980728"/>
            <a:ext cx="723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Форма работы«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Закулисье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86996" cy="6858000"/>
          </a:xfrm>
          <a:prstGeom prst="rect">
            <a:avLst/>
          </a:prstGeom>
          <a:noFill/>
        </p:spPr>
      </p:pic>
      <p:pic>
        <p:nvPicPr>
          <p:cNvPr id="30722" name="Picture 2" descr="C:\Users\Гульсеят\Desktop\e24d3d52-09c8-48ed-8eee-7d98e1a1d3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704856" cy="577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47664" y="2606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Театрализация сказки «Теремок»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286996" cy="6858000"/>
          </a:xfrm>
          <a:prstGeom prst="rect">
            <a:avLst/>
          </a:prstGeom>
          <a:noFill/>
        </p:spPr>
      </p:pic>
      <p:pic>
        <p:nvPicPr>
          <p:cNvPr id="29698" name="Picture 2" descr="C:\Users\Гульсеят\Desktop\814b37da-095e-41c5-b529-8e3970d23c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8782050" cy="52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55776" y="692696"/>
            <a:ext cx="4607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Кукольный театр «Колобок»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6996" cy="6858000"/>
          </a:xfrm>
          <a:prstGeom prst="rect">
            <a:avLst/>
          </a:prstGeom>
          <a:noFill/>
        </p:spPr>
      </p:pic>
      <p:pic>
        <p:nvPicPr>
          <p:cNvPr id="17410" name="Picture 2" descr="C:\Users\Гульсеят\Desktop\7db1b5d3-a87e-43eb-afe0-9866ee7b3c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96759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91680" y="332656"/>
            <a:ext cx="545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699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90872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Форма работы «Гость группы»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Гульсеят\Desktop\34774a01-b516-4f8a-a160-9aef4a70ba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200800" cy="479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1416" y="0"/>
            <a:ext cx="10286996" cy="6858000"/>
          </a:xfrm>
          <a:prstGeom prst="rect">
            <a:avLst/>
          </a:prstGeom>
          <a:noFill/>
        </p:spPr>
      </p:pic>
      <p:pic>
        <p:nvPicPr>
          <p:cNvPr id="1029" name="Picture 5" descr="C:\Users\Гульсеят\Desktop\a34a7f62-e543-44af-91c6-6632ba4e7e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Гульсеят\Desktop\d089f907-659c-454e-8812-eebae586d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9416"/>
            <a:ext cx="4097740" cy="536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43146" y="764704"/>
            <a:ext cx="371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Врач-стоматолог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знакомит детей с личной гигиеной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86996" cy="6858000"/>
          </a:xfrm>
          <a:prstGeom prst="rect">
            <a:avLst/>
          </a:prstGeom>
          <a:noFill/>
        </p:spPr>
      </p:pic>
      <p:pic>
        <p:nvPicPr>
          <p:cNvPr id="15362" name="Picture 2" descr="C:\Users\Гульсеят\Desktop\3222137c-5e59-493b-b984-918b1e6494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60648"/>
            <a:ext cx="7375919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Гульсеят\Desktop\358b66b3-3cf4-4666-b246-76b5819e96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484784"/>
            <a:ext cx="5830955" cy="4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5301208"/>
            <a:ext cx="423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правилами дорожного движения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знакомит инспектор ГИБДД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6996" cy="6858000"/>
          </a:xfrm>
          <a:prstGeom prst="rect">
            <a:avLst/>
          </a:prstGeom>
          <a:noFill/>
        </p:spPr>
      </p:pic>
      <p:pic>
        <p:nvPicPr>
          <p:cNvPr id="24580" name="Picture 4" descr="C:\Users\Гульсеят\Desktop\5f0a77b4-cd17-43c5-80cb-c5776f0083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352928" cy="597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31640" y="188640"/>
            <a:ext cx="677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военными профессиями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699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620689"/>
            <a:ext cx="92170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Форма работы «Экскурсии выходного дня»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Гульсеят\Desktop\7c0e6af8-230a-4c48-976d-50b8720ef337.jpg"/>
          <p:cNvPicPr>
            <a:picLocks noChangeAspect="1" noChangeArrowheads="1"/>
          </p:cNvPicPr>
          <p:nvPr/>
        </p:nvPicPr>
        <p:blipFill>
          <a:blip r:embed="rId3" cstate="print"/>
          <a:srcRect l="15670" t="19643" r="21682"/>
          <a:stretch>
            <a:fillRect/>
          </a:stretch>
        </p:blipFill>
        <p:spPr bwMode="auto">
          <a:xfrm>
            <a:off x="1043608" y="1628800"/>
            <a:ext cx="7147994" cy="417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6996" cy="6858000"/>
          </a:xfrm>
          <a:prstGeom prst="rect">
            <a:avLst/>
          </a:prstGeom>
          <a:noFill/>
        </p:spPr>
      </p:pic>
      <p:pic>
        <p:nvPicPr>
          <p:cNvPr id="23554" name="Picture 2" descr="C:\Users\Гульсеят\Desktop\dce79078-0620-4110-b620-18f433bbf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499992" cy="599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Гульсеят\Desktop\9f117944-a62e-4881-a017-2a30e14361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621207"/>
            <a:ext cx="4608512" cy="614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95736" y="188640"/>
            <a:ext cx="508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в пожарную часть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6996" cy="6858000"/>
          </a:xfrm>
          <a:prstGeom prst="rect">
            <a:avLst/>
          </a:prstGeom>
          <a:noFill/>
        </p:spPr>
      </p:pic>
      <p:pic>
        <p:nvPicPr>
          <p:cNvPr id="22530" name="Picture 2" descr="C:\Users\Гульсеят\Desktop\46452993-a343-4302-ad0f-e3ca70056ba1.jpg"/>
          <p:cNvPicPr>
            <a:picLocks noChangeAspect="1" noChangeArrowheads="1"/>
          </p:cNvPicPr>
          <p:nvPr/>
        </p:nvPicPr>
        <p:blipFill>
          <a:blip r:embed="rId3" cstate="print"/>
          <a:srcRect r="627" b="8180"/>
          <a:stretch>
            <a:fillRect/>
          </a:stretch>
        </p:blipFill>
        <p:spPr bwMode="auto">
          <a:xfrm>
            <a:off x="0" y="1124744"/>
            <a:ext cx="4499992" cy="554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Гульсеят\Desktop\c2075393-65b2-4af2-8579-a6dc473fa5a7 — копия.jpg"/>
          <p:cNvPicPr>
            <a:picLocks noChangeAspect="1" noChangeArrowheads="1"/>
          </p:cNvPicPr>
          <p:nvPr/>
        </p:nvPicPr>
        <p:blipFill>
          <a:blip r:embed="rId4" cstate="print"/>
          <a:srcRect t="8657"/>
          <a:stretch>
            <a:fillRect/>
          </a:stretch>
        </p:blipFill>
        <p:spPr bwMode="auto">
          <a:xfrm>
            <a:off x="4777122" y="1340768"/>
            <a:ext cx="4366878" cy="531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35696" y="548680"/>
            <a:ext cx="589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«Помощь дворнику»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90275_top-fon-com-p-yarkie-kartinki-dlya-fon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1da2341b935f2145a233ac714bf1ae7935d079c9-124989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6996" cy="6858000"/>
          </a:xfrm>
          <a:prstGeom prst="rect">
            <a:avLst/>
          </a:prstGeom>
          <a:noFill/>
        </p:spPr>
      </p:pic>
      <p:pic>
        <p:nvPicPr>
          <p:cNvPr id="25604" name="Picture 4" descr="C:\Users\Гульсеят\Desktop\7bfec0fc-2bf7-4aa9-b682-a0a6b83790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344760"/>
            <a:ext cx="4680520" cy="624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Гульсеят\Desktop\b3764d49-11c4-464d-bf84-5f3e26315f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02886"/>
            <a:ext cx="5940152" cy="44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39952" y="836712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в городскую библиотеку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96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Гульсеят</dc:creator>
  <cp:lastModifiedBy>Пользователь Windows</cp:lastModifiedBy>
  <cp:revision>22</cp:revision>
  <dcterms:created xsi:type="dcterms:W3CDTF">2024-04-01T10:09:51Z</dcterms:created>
  <dcterms:modified xsi:type="dcterms:W3CDTF">2024-04-16T09:28:20Z</dcterms:modified>
</cp:coreProperties>
</file>