
<file path=[Content_Types].xml><?xml version="1.0" encoding="utf-8"?>
<Types xmlns="http://schemas.openxmlformats.org/package/2006/content-types">
  <Default Extension="mp3" ContentType="audio/mpeg"/>
  <Default Extension="aac" ContentType="audio/aac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5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7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1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6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23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4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5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45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5D522-127C-4262-8649-A5FE77D41E96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ED29-E82F-480A-93BA-C7FDB4612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6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audio" Target="../media/media1.mp3"/><Relationship Id="rId7" Type="http://schemas.openxmlformats.org/officeDocument/2006/relationships/audio" Target="../media/media3.aac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aac"/><Relationship Id="rId5" Type="http://schemas.openxmlformats.org/officeDocument/2006/relationships/audio" Target="../media/media2.m4a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aac"/><Relationship Id="rId7" Type="http://schemas.openxmlformats.org/officeDocument/2006/relationships/image" Target="../media/image16.jpg"/><Relationship Id="rId2" Type="http://schemas.microsoft.com/office/2007/relationships/media" Target="../media/media20.aac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1.m4a"/><Relationship Id="rId4" Type="http://schemas.microsoft.com/office/2007/relationships/media" Target="../media/media2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aac"/><Relationship Id="rId7" Type="http://schemas.openxmlformats.org/officeDocument/2006/relationships/image" Target="../media/image13.jpg"/><Relationship Id="rId2" Type="http://schemas.microsoft.com/office/2007/relationships/media" Target="../media/media22.aac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3.m4a"/><Relationship Id="rId4" Type="http://schemas.microsoft.com/office/2007/relationships/media" Target="../media/media23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4.aac"/><Relationship Id="rId7" Type="http://schemas.openxmlformats.org/officeDocument/2006/relationships/image" Target="../media/image17.jpg"/><Relationship Id="rId2" Type="http://schemas.microsoft.com/office/2007/relationships/media" Target="../media/media24.aac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5.m4a"/><Relationship Id="rId4" Type="http://schemas.microsoft.com/office/2007/relationships/media" Target="../media/media25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6.aac"/><Relationship Id="rId7" Type="http://schemas.openxmlformats.org/officeDocument/2006/relationships/image" Target="../media/image18.jpg"/><Relationship Id="rId2" Type="http://schemas.microsoft.com/office/2007/relationships/media" Target="../media/media26.aac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7.m4a"/><Relationship Id="rId4" Type="http://schemas.microsoft.com/office/2007/relationships/media" Target="../media/media27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28.aac"/><Relationship Id="rId7" Type="http://schemas.openxmlformats.org/officeDocument/2006/relationships/image" Target="../media/image19.gif"/><Relationship Id="rId2" Type="http://schemas.microsoft.com/office/2007/relationships/media" Target="../media/media28.aac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9.m4a"/><Relationship Id="rId4" Type="http://schemas.microsoft.com/office/2007/relationships/media" Target="../media/media29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4.aac"/><Relationship Id="rId7" Type="http://schemas.openxmlformats.org/officeDocument/2006/relationships/image" Target="../media/image4.jpeg"/><Relationship Id="rId2" Type="http://schemas.microsoft.com/office/2007/relationships/media" Target="../media/media4.aac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audio" Target="../media/media5.m4a"/><Relationship Id="rId10" Type="http://schemas.openxmlformats.org/officeDocument/2006/relationships/image" Target="../media/image7.jpeg"/><Relationship Id="rId4" Type="http://schemas.microsoft.com/office/2007/relationships/media" Target="../media/media5.m4a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aac"/><Relationship Id="rId7" Type="http://schemas.openxmlformats.org/officeDocument/2006/relationships/image" Target="../media/image8.jpg"/><Relationship Id="rId2" Type="http://schemas.microsoft.com/office/2007/relationships/media" Target="../media/media6.aac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aac"/><Relationship Id="rId7" Type="http://schemas.openxmlformats.org/officeDocument/2006/relationships/image" Target="../media/image9.jpg"/><Relationship Id="rId2" Type="http://schemas.microsoft.com/office/2007/relationships/media" Target="../media/media8.aac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aac"/><Relationship Id="rId7" Type="http://schemas.openxmlformats.org/officeDocument/2006/relationships/image" Target="../media/image10.jpg"/><Relationship Id="rId2" Type="http://schemas.microsoft.com/office/2007/relationships/media" Target="../media/media10.aac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aac"/><Relationship Id="rId7" Type="http://schemas.openxmlformats.org/officeDocument/2006/relationships/image" Target="../media/image11.jpg"/><Relationship Id="rId2" Type="http://schemas.microsoft.com/office/2007/relationships/media" Target="../media/media12.aac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aac"/><Relationship Id="rId7" Type="http://schemas.openxmlformats.org/officeDocument/2006/relationships/image" Target="../media/image12.jpg"/><Relationship Id="rId2" Type="http://schemas.microsoft.com/office/2007/relationships/media" Target="../media/media14.aac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6.aac"/><Relationship Id="rId7" Type="http://schemas.openxmlformats.org/officeDocument/2006/relationships/image" Target="../media/image13.jpg"/><Relationship Id="rId2" Type="http://schemas.microsoft.com/office/2007/relationships/media" Target="../media/media16.aac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m4a"/><Relationship Id="rId10" Type="http://schemas.openxmlformats.org/officeDocument/2006/relationships/image" Target="../media/image3.png"/><Relationship Id="rId4" Type="http://schemas.microsoft.com/office/2007/relationships/media" Target="../media/media17.m4a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aac"/><Relationship Id="rId7" Type="http://schemas.openxmlformats.org/officeDocument/2006/relationships/image" Target="../media/image14.jpg"/><Relationship Id="rId2" Type="http://schemas.microsoft.com/office/2007/relationships/media" Target="../media/media18.aac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9.m4a"/><Relationship Id="rId4" Type="http://schemas.microsoft.com/office/2007/relationships/media" Target="../media/media1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267" y="601133"/>
            <a:ext cx="10244666" cy="24892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 ИМЯ ВЕЛИКОЙ ПОБЕДЫ»</a:t>
            </a:r>
            <a:br>
              <a:rPr lang="ru-RU" sz="53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97400"/>
            <a:ext cx="9144000" cy="1820333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Виртуальная книжная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выставка для детей младшего и среднего возраста</a:t>
            </a:r>
          </a:p>
          <a:p>
            <a:endParaRPr lang="ru-RU" sz="2800" b="1" i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</a:t>
            </a: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Составитель и компьютерная вёрстка:                                     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6+</a:t>
            </a:r>
          </a:p>
          <a:p>
            <a:pPr>
              <a:spcBef>
                <a:spcPts val="0"/>
              </a:spcBef>
            </a:pPr>
            <a:r>
              <a:rPr lang="ru-RU" sz="15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</a:t>
            </a: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иблиотекарь Штокалова С.И.</a:t>
            </a:r>
          </a:p>
          <a:p>
            <a:pPr>
              <a:spcBef>
                <a:spcPts val="0"/>
              </a:spcBef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                                                          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3" y="1697482"/>
            <a:ext cx="8381999" cy="2899918"/>
          </a:xfrm>
          <a:prstGeom prst="rect">
            <a:avLst/>
          </a:prstGeom>
        </p:spPr>
      </p:pic>
      <p:pic>
        <p:nvPicPr>
          <p:cNvPr id="5" name="chuvstvennaya-muzyika-iz-starogo-filma-pro-voynu-1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26 апр.,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9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6"/>
    </mc:Choice>
    <mc:Fallback xmlns="">
      <p:transition spd="slow" advTm="2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5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(детское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чтение)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95" y="1825625"/>
            <a:ext cx="2584810" cy="4084108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С. Михалков, Л. Кассиль, 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А. Толстой и др.;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Гальдяев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М. Петров, В. Юдин – М.: АСТ, 2021.- 190 с.: ил.- (Детское чтение)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«Рассказы о войне» вошли произведения классиков, среди которых С. Михалков, Л. Кассиль, В.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Алексеев, К. Симонов и другие. Писатели не понаслышке знали об ужасах военного времени, каждого из них война затронула по-своему. В своих рассказах авторы чтут память погибших, передают знания будущим поколениям о разрушительной силе войны и рассказывают о мужестве и героизме русского народа на фронте и в тылу.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среднего школьного возраста.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2 апр., слайд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59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0"/>
    </mc:Choice>
    <mc:Fallback xmlns="">
      <p:transition spd="slow" advTm="27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9" objId="3"/>
        <p14:stopEvt time="271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(детское чтение)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68" y="1825625"/>
            <a:ext cx="2733664" cy="4143375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С. Михалков, Л. Кассиль, В.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Железников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Толстой и др.;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Гальдяев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 Петров, В.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Юдин, М. Салтыков, А.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Аземша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М.: АСТ,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2022.- 142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с.: ил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(Детское чтение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 «Рассказы о войне» вошли произведения классиков, которым пришлось столкнуться с жестокой реальностью военного времени. С. Михалков, Л. Кассиль, В.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Железников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Алексеев, К. Симонов и другие авторы были свидетелями трагических событий Великой Отечественной войны – каждого из них она коснулась по-своему.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книге они рассказывают об отваге, мужестве и героизме нашего народа на всех фронтах, от передовой до тыла. Уважение к предкам и почтение к памяти погибших красной нитью проходят сквозь весь сборник. Многие их этих произведений рекомендованы к прочтению школьной программой. Это грамотный способ познакомить ребенка с одним из самых трудных и драматичных периодов в истории России.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2 апр., слайд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1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0"/>
    </mc:Choice>
    <mc:Fallback xmlns="">
      <p:transition spd="slow" advTm="3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0" objId="3"/>
        <p14:stopEvt time="3660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и рассказы о Великой Отечественной войне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(История Отечества)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7" y="1690688"/>
            <a:ext cx="3471485" cy="4207489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36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имя Великой Победы: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и рассказы о Великой Отечественной войне / Л. Кассиль и др.;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Плевин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М.: Махаон, Азбука-Аттикус, 2016.- 128 с.: ил.- (История Отечества).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Память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Великой Отечественной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 священна для русского человека, ведь ни одна семья не оставалась в стороне, вся страна превозмогала потери и горе в эти тяжёлые годы.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Каждый день подвиг совершался в тылу, каждый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подвиг совершался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фронте. Русскому солдату в любой беде помогала смекалка, боевая храбрость, оптимизм и любовь к родному дому.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книгу вошли стихи и рассказы поэтов и писателей, очевидцев Великой Отечественной. Они поведали нам о тех страшных и великих событиях, о героизме простого человека.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2 апр., слайд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9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67"/>
    </mc:Choice>
    <mc:Fallback xmlns="">
      <p:transition spd="slow" advTm="4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2" objId="6"/>
        <p14:stopEvt time="45767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Стихи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рассказы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юных защитниках Родины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(История Отечества)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39" y="1690688"/>
            <a:ext cx="3412895" cy="4234750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солдаты Великой Отечественной: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стихи и рассказы / З. Александрова и др.;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Плевин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Е. Петрова.- М.: Махаон, Азбука-Аттикус, 2016.- 96 с.: ил.- (История Отечества).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Дети Великой Отечественной войны… Они провожали на фронт своих отцов, голодали, бедствовали в тылу, работали не покладая рук, совершая свой негромкий подвиг. Они шли в партизаны, рвались на передовую, чтобы плечо к плечу со взрослыми защищать Родину. Отваге, терпению, мужеству этих детей позавидовать мог бы каждый. Детям, сражавшимся за мирную жизнь, за родной дом, за право быть вместе с родителями, посвящены стихи и рассказы, вошедшие в эту книгу.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2 апр., слайд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4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9"/>
    </mc:Choice>
    <mc:Fallback xmlns="">
      <p:transition spd="slow" advTm="4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1" objId="6"/>
        <p14:stopEvt time="43189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940526"/>
            <a:ext cx="9710057" cy="3892731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Память…Память…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как набат…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Возвращает в прошлое назад…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грозные, но славные года…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забыть не смогут никогда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страшными дорогами войны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Победы прошагал, а мы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Помнить об их подвигах должны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заключение хочется отметить, что чтение книг о войне — это не развлечение, это серьезная работа, интеллектуальная и духовная, во многом сложная и тяжелая, особенно для детей. Однако без этой работы обойтись нельзя, ведь, «человеческая жизнь не бесконечна, продлить ее может лишь память, которая одна только побеждает время».</a:t>
            </a:r>
            <a:b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486400"/>
            <a:ext cx="9144000" cy="79248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Спасибо за внимание!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49" y="474617"/>
            <a:ext cx="1933302" cy="2926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0" y="679270"/>
            <a:ext cx="2562497" cy="2656114"/>
          </a:xfrm>
          <a:prstGeom prst="rect">
            <a:avLst/>
          </a:prstGeom>
        </p:spPr>
      </p:pic>
      <p:pic>
        <p:nvPicPr>
          <p:cNvPr id="6" name="22 апр., слайд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9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6"/>
    </mc:Choice>
    <mc:Fallback xmlns="">
      <p:transition spd="slow" advTm="7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13" objId="6"/>
        <p14:stopEvt time="46790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9589" y="19579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известный детский писатель, участник Великой Отечественной войны (1941-1945) — рассказывает о подвиге нашего народа в освобождении родной страны от фашистских захватчиков.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77737" y="775062"/>
            <a:ext cx="7158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 Великой Отечественной войне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257" y="3158308"/>
            <a:ext cx="58521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Москвы до Берлина прошёл советский солдат. Через Ленинград, Сталинград, Кавказ, Курск, Севастополь, через всю землю, захваченную фашистами. Освободил солдат Родину и пошёл дальше, освободил земли других народов от беды и войны. Слава об известных и неизвестных героях будет жить вечно. Сергей Алексеев описал подвиг советского солдата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книгах.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как, преодолевая трудности, терпя поражения, вырывая победы, проявляя мужество и героизм, жертвуя собой, приближали люди Победу. Об этом должен знать каждый. Знать и помнить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717824"/>
            <a:ext cx="1675298" cy="240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3413760"/>
            <a:ext cx="1662922" cy="2424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44" y="671454"/>
            <a:ext cx="1701295" cy="2450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44" y="3486499"/>
            <a:ext cx="1701295" cy="2468727"/>
          </a:xfrm>
          <a:prstGeom prst="rect">
            <a:avLst/>
          </a:prstGeom>
        </p:spPr>
      </p:pic>
      <p:pic>
        <p:nvPicPr>
          <p:cNvPr id="10" name="22 апр., слайд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7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9"/>
    </mc:Choice>
    <mc:Fallback xmlns="">
      <p:transition spd="slow" advTm="7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  <p:extLst>
    <p:ext uri="{E180D4A7-C9FB-4DFB-919C-405C955672EB}">
      <p14:showEvtLst xmlns:p14="http://schemas.microsoft.com/office/powerpoint/2010/main">
        <p14:playEvt time="10" objId="10"/>
        <p14:stopEvt time="61473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Сергей Алексеев «Победа под Курском»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46" y="1755957"/>
            <a:ext cx="3020892" cy="4183289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С.П.</a:t>
            </a:r>
          </a:p>
          <a:p>
            <a:pPr marL="0" lvl="0" indent="0" algn="just">
              <a:buNone/>
            </a:pP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под Курском: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Алексеев; </a:t>
            </a:r>
            <a:r>
              <a:rPr lang="ru-RU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Лурье .- М.: </a:t>
            </a:r>
            <a:r>
              <a:rPr lang="ru-RU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Дет.лит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2021.-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31.: ил.- (Детям о Великой Отечественной 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рассказывается о подвиге советского народа в освобождении родной страны от фашистских захватчиков.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на рассвете войска фашистской Германии вероломно, без предупреждения напали на нашу Родину. Началась Великая Отечественная война советского народа против фашистских поработителей. Враги рассчитывали расправиться с нами быстрым, стремительным ударом, но глубоко просчитались. Как один, поднялись советские люди на защиту своей Родины и свободы.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предназначена для младшего школьного возраста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22 апр., слайд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1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4"/>
    </mc:Choice>
    <mc:Fallback xmlns="">
      <p:transition spd="slow" advTm="4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2" objId="3"/>
        <p14:stopEvt time="4247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 «Ни шагу назад»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С.П.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Ни шагу назад: рассказы о Сталинградской битве / Сергей Алексеев;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Косульников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М.: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Дет.лит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2021.- 31.: ил.- (Детям о Великой Отечественной войне).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героизме советских людей, защитивших в смертельной схватке с врагом Сталинград, а также о том, как развивалось начатое затем контрнаступление советских войск, как была окружена и разгромлена огромная 330-тысячная фашистская армия гитлеровского генерал-фельдмаршала Паулюса, а сам Паулюс взят советскими войсками в плен, вы и узнаете из рассказов, составивших эту книгу.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младшего школьного возраста.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33" y="1690688"/>
            <a:ext cx="3032105" cy="4351338"/>
          </a:xfrm>
          <a:scene3d>
            <a:camera prst="perspectiveRight"/>
            <a:lightRig rig="threePt" dir="t"/>
          </a:scene3d>
        </p:spPr>
      </p:pic>
      <p:pic>
        <p:nvPicPr>
          <p:cNvPr id="3" name="22 апр., слайд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5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74">
        <p:fade/>
      </p:transition>
    </mc:Choice>
    <mc:Fallback xmlns="">
      <p:transition spd="med" advTm="34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1" objId="3"/>
        <p14:stopEvt time="33343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 «Поклон победителям»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С.П.</a:t>
            </a:r>
          </a:p>
          <a:p>
            <a:pPr marL="0" lvl="0" indent="0" algn="just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 победителям: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Сергей Алексеев;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Лурье .-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М.: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Дет.лит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2019.-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31.: ил.- (Детям 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войне).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вошли такие рассказы Сергея Алексеева как «Экзамен», «Ударная», «Титаев», «Папка», «Курские соловьи», «Безупречный», «Поклон Победителям», «Бронзой поднялся в небо», «Победа».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бессмертных героях Великой Отечественной войны и написаны эти рассказы.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младшего школьного возраста.</a:t>
            </a:r>
            <a:br>
              <a:rPr lang="ru-RU" sz="1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1690688"/>
            <a:ext cx="2970239" cy="4331389"/>
          </a:xfrm>
          <a:scene3d>
            <a:camera prst="perspectiveRight"/>
            <a:lightRig rig="threePt" dir="t"/>
          </a:scene3d>
        </p:spPr>
      </p:pic>
      <p:pic>
        <p:nvPicPr>
          <p:cNvPr id="5" name="22 апр., слайд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7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5"/>
    </mc:Choice>
    <mc:Fallback xmlns="">
      <p:transition spd="slow" advTm="2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2" objId="5"/>
        <p14:stopEvt time="2829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Сергей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«Битва за Москву»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03" y="1825625"/>
            <a:ext cx="2998674" cy="4200706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С.П.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Битва за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Мосвку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рассказы / Сергей Алексеев;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Косульников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М.: Дет. Лит., 2019.- 31 с.: ил.-(Детям о Великой Отечественной войне).</a:t>
            </a:r>
          </a:p>
          <a:p>
            <a:pPr marL="0" indent="0" algn="just">
              <a:buNone/>
            </a:pPr>
            <a:endParaRPr lang="ru-RU" sz="1400" b="0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рассказывает о сражениях под Москвой.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 развивалась грандиозная битва у стен Москвы, как остановили и сокрушили наши солдаты фашистский "Тайфун", как сами перешли в наступление и разгромили под Москвой армии хвалёных немецких фельдмаршалов и генералов, вы и узнаете из книги рассказов о великой Московской битве.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младшего школьного возраста.</a:t>
            </a:r>
            <a:br>
              <a:rPr lang="ru-RU" sz="1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2 апр., слайд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56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9"/>
    </mc:Choice>
    <mc:Fallback xmlns="">
      <p:transition spd="slow" advTm="2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9" objId="3"/>
        <p14:stopEvt time="2860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Сергей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«Блокада Ленинграда»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25" y="1825625"/>
            <a:ext cx="3026549" cy="4252958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С.П.</a:t>
            </a:r>
          </a:p>
          <a:p>
            <a:pPr marL="0" lvl="0" indent="0" algn="just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Ленинграда: рассказы /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Алексеев;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Лурье .- М.: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Дет.лит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31.: ил.- (Детям о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рассказывает о блокаде Ленинграда (1941-1944).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Ленинград... В 1941 году, бросив в бой огромные силы, фашисты вышли на ближние подступы к городу, отрезали Ленинград от всей страны. Началась блокада. 900 дней и ночей находился Ленинград в осаде. Выстоял Ленинград. Не взяли его фашисты.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великом подвиге ленинградцев, Ленинграда и написаны эти рассказы.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младшего школьного возраста.</a:t>
            </a:r>
            <a:b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2 апр., слайд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6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27"/>
    </mc:Choice>
    <mc:Fallback xmlns="">
      <p:transition spd="slow" advTm="3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2" objId="3"/>
        <p14:stopEvt time="3651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3338" y="583474"/>
            <a:ext cx="95271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Михалков, Алексей Толстой,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Лев Кассиль, Владимир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Железников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Аркадий Гайдар, Константин Симонов и другие</a:t>
            </a:r>
          </a:p>
          <a:p>
            <a:pPr algn="just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ребенку о войне? На примере зарисовок из фронтовой жизни, написанных специально для детей.</a:t>
            </a:r>
          </a:p>
          <a:p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69" y="3283131"/>
            <a:ext cx="1887506" cy="300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5" y="3283131"/>
            <a:ext cx="1889959" cy="3004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94" y="3283131"/>
            <a:ext cx="1793729" cy="3019611"/>
          </a:xfrm>
          <a:prstGeom prst="rect">
            <a:avLst/>
          </a:prstGeom>
        </p:spPr>
      </p:pic>
      <p:pic>
        <p:nvPicPr>
          <p:cNvPr id="6" name="22 апр., слайд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8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8"/>
    </mc:Choice>
    <mc:Fallback xmlns="">
      <p:transition spd="slow" advTm="2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9" objId="6"/>
        <p14:stopEvt time="22797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(внеклассное чтение)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25" y="1690688"/>
            <a:ext cx="2737216" cy="4351338"/>
          </a:xfrm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войне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А. Платонов, Л. Кассиль, А. Толстой, К. Симонов и др.;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Мацыгин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Салиенко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М.: РОСМЭН, 2022.- 192 с.: ил.- (Внеклассное чтение).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сборник вошли произведения известных советских писателей: А. Митяева, Л. Пантелеева, Л. Кассиля, А. Платонова, А. Толстого, К. Симонова, 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Железникова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Р. Погодина и К. Паустовского – о Великой Отечественной войне. Герои этих рассказов – на фронте и в тылу – совершали славные подвиги и отдали жизнь ради Победы.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2 апр., слайд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6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6"/>
    </mc:Choice>
    <mc:Fallback xmlns="">
      <p:transition spd="slow" advTm="1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  <p:extLst>
    <p:ext uri="{E180D4A7-C9FB-4DFB-919C-405C955672EB}">
      <p14:showEvtLst xmlns:p14="http://schemas.microsoft.com/office/powerpoint/2010/main">
        <p14:playEvt time="11" objId="3"/>
        <p14:stopEvt time="1411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4|2.9|2.5|2.3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2.4|1|2.2|1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4|0.7|1.5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|2.9|2.8|8.1|1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3.2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8.4|3.9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11.2|43.8|2.5|2.3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3.2|1.4|3.1|2.8|2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2.7|1.1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2.7|1.5|2.9|6.2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3.6|1.4|1.4|0.8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3.2|1.2|1.4|19.1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6|2.4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3.2|1.5|1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1257</Words>
  <Application>Microsoft Office PowerPoint</Application>
  <PresentationFormat>Широкоэкранный</PresentationFormat>
  <Paragraphs>70</Paragraphs>
  <Slides>14</Slides>
  <Notes>0</Notes>
  <HiddenSlides>0</HiddenSlides>
  <MMClips>29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     «ВО ИМЯ ВЕЛИКОЙ ПОБЕДЫ»   </vt:lpstr>
      <vt:lpstr>Презентация PowerPoint</vt:lpstr>
      <vt:lpstr>  Сергей Алексеев «Победа под Курском»</vt:lpstr>
      <vt:lpstr>Сергей Алексеев «Ни шагу назад»</vt:lpstr>
      <vt:lpstr>Сергей Алексеев «Поклон победителям»</vt:lpstr>
      <vt:lpstr>     Сергей Алексеев «Битва за Москву»</vt:lpstr>
      <vt:lpstr>    Сергей Алексеев «Блокада Ленинграда»</vt:lpstr>
      <vt:lpstr>Презентация PowerPoint</vt:lpstr>
      <vt:lpstr>Рассказы о войне (внеклассное чтение)</vt:lpstr>
      <vt:lpstr>Рассказы о войне (детское чтение)</vt:lpstr>
      <vt:lpstr>Рассказы о войне (детское чтение)</vt:lpstr>
      <vt:lpstr>Стихи и рассказы о Великой Отечественной войне  (История Отечества)</vt:lpstr>
      <vt:lpstr>  Стихи и рассказы о юных защитниках Родины (История Отечества)</vt:lpstr>
      <vt:lpstr>Память…Память… Память, как набат… Возвращает в прошлое назад… В грозные, но славные года… Их забыть не смогут никогда Те, кто страшными дорогами войны До Победы прошагал, а мы Помнить об их подвигах должны!  В заключение хочется отметить, что чтение книг о войне — это не развлечение, это серьезная работа, интеллектуальная и духовная, во многом сложная и тяжелая, особенно для детей. Однако без этой работы обойтись нельзя, ведь, «человеческая жизнь не бесконечна, продлить ее может лишь память, которая одна только побеждает время».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Штокалова Светлана Ивановна</dc:creator>
  <cp:lastModifiedBy>Штокалова Светлана Ивановна</cp:lastModifiedBy>
  <cp:revision>63</cp:revision>
  <dcterms:created xsi:type="dcterms:W3CDTF">2024-04-18T10:26:24Z</dcterms:created>
  <dcterms:modified xsi:type="dcterms:W3CDTF">2024-04-26T06:31:20Z</dcterms:modified>
</cp:coreProperties>
</file>