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70" r:id="rId3"/>
    <p:sldId id="269" r:id="rId4"/>
    <p:sldId id="256" r:id="rId5"/>
    <p:sldId id="261" r:id="rId6"/>
    <p:sldId id="259" r:id="rId7"/>
    <p:sldId id="267" r:id="rId8"/>
    <p:sldId id="268" r:id="rId9"/>
    <p:sldId id="264" r:id="rId10"/>
    <p:sldId id="272" r:id="rId11"/>
    <p:sldId id="273" r:id="rId1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576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AB2663-4FD7-4A59-B8AE-16FAFCBF6561}" type="datetimeFigureOut">
              <a:rPr lang="ru-RU" smtClean="0"/>
              <a:t>16.04.2024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6CEAC4-54E0-4B89-83D1-539C9CE7D8C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0428808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AB2663-4FD7-4A59-B8AE-16FAFCBF6561}" type="datetimeFigureOut">
              <a:rPr lang="ru-RU" smtClean="0"/>
              <a:t>16.04.2024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6CEAC4-54E0-4B89-83D1-539C9CE7D8C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762425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AB2663-4FD7-4A59-B8AE-16FAFCBF6561}" type="datetimeFigureOut">
              <a:rPr lang="ru-RU" smtClean="0"/>
              <a:t>16.04.2024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6CEAC4-54E0-4B89-83D1-539C9CE7D8C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377160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AB2663-4FD7-4A59-B8AE-16FAFCBF6561}" type="datetimeFigureOut">
              <a:rPr lang="ru-RU" smtClean="0"/>
              <a:t>16.04.2024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6CEAC4-54E0-4B89-83D1-539C9CE7D8C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978357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AB2663-4FD7-4A59-B8AE-16FAFCBF6561}" type="datetimeFigureOut">
              <a:rPr lang="ru-RU" smtClean="0"/>
              <a:t>16.04.2024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6CEAC4-54E0-4B89-83D1-539C9CE7D8C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972146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AB2663-4FD7-4A59-B8AE-16FAFCBF6561}" type="datetimeFigureOut">
              <a:rPr lang="ru-RU" smtClean="0"/>
              <a:t>16.04.2024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6CEAC4-54E0-4B89-83D1-539C9CE7D8C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844070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AB2663-4FD7-4A59-B8AE-16FAFCBF6561}" type="datetimeFigureOut">
              <a:rPr lang="ru-RU" smtClean="0"/>
              <a:t>16.04.2024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6CEAC4-54E0-4B89-83D1-539C9CE7D8C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764825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AB2663-4FD7-4A59-B8AE-16FAFCBF6561}" type="datetimeFigureOut">
              <a:rPr lang="ru-RU" smtClean="0"/>
              <a:t>16.04.2024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6CEAC4-54E0-4B89-83D1-539C9CE7D8C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743801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AB2663-4FD7-4A59-B8AE-16FAFCBF6561}" type="datetimeFigureOut">
              <a:rPr lang="ru-RU" smtClean="0"/>
              <a:t>16.04.2024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6CEAC4-54E0-4B89-83D1-539C9CE7D8C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129875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AB2663-4FD7-4A59-B8AE-16FAFCBF6561}" type="datetimeFigureOut">
              <a:rPr lang="ru-RU" smtClean="0"/>
              <a:t>16.04.2024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6CEAC4-54E0-4B89-83D1-539C9CE7D8C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252046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AB2663-4FD7-4A59-B8AE-16FAFCBF6561}" type="datetimeFigureOut">
              <a:rPr lang="ru-RU" smtClean="0"/>
              <a:t>16.04.2024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6CEAC4-54E0-4B89-83D1-539C9CE7D8C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888831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AB2663-4FD7-4A59-B8AE-16FAFCBF6561}" type="datetimeFigureOut">
              <a:rPr lang="ru-RU" smtClean="0"/>
              <a:t>16.04.2024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6CEAC4-54E0-4B89-83D1-539C9CE7D8C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881160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67426"/>
            <a:ext cx="12191999" cy="7025426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09729" y="1622738"/>
            <a:ext cx="9972540" cy="4205422"/>
          </a:xfrm>
        </p:spPr>
        <p:txBody>
          <a:bodyPr>
            <a:noAutofit/>
          </a:bodyPr>
          <a:lstStyle/>
          <a:p>
            <a:r>
              <a:rPr lang="ru-RU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Медико-педагогического совещание</a:t>
            </a:r>
            <a:br>
              <a:rPr lang="ru-RU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br>
              <a:rPr lang="ru-RU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«Деятельность   педагогического коллектива по сохранению здоровья и организации воспитательно-образовательного процесса в  группах раннего </a:t>
            </a: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возраста»</a:t>
            </a:r>
            <a:b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г. Тамбов</a:t>
            </a:r>
            <a:endParaRPr lang="ru-RU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6510440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97735" y="880469"/>
            <a:ext cx="10315978" cy="745074"/>
          </a:xfrm>
        </p:spPr>
        <p:txBody>
          <a:bodyPr>
            <a:normAutofit fontScale="90000"/>
          </a:bodyPr>
          <a:lstStyle/>
          <a:p>
            <a:r>
              <a:rPr lang="ru-RU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Планирование вечернего отрезка времени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2161918"/>
            <a:ext cx="9144000" cy="3414633"/>
          </a:xfrm>
        </p:spPr>
        <p:txBody>
          <a:bodyPr>
            <a:normAutofit/>
          </a:bodyPr>
          <a:lstStyle/>
          <a:p>
            <a:pPr algn="l"/>
            <a:r>
              <a:rPr lang="ru-RU" dirty="0" smtClean="0"/>
              <a:t>•    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гимнастика пробуждения (название или № комплекса)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закрепление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программного материала, запланированного в течение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дня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•      воспитание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морально-волевых качеств через игровую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деятельность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•     создание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благоприятного климата в группе, условий для активного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отдыха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•     организация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подготовки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 предстоящим занятиям</a:t>
            </a:r>
          </a:p>
          <a:p>
            <a:pPr algn="l"/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6170230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317938" y="-2397259"/>
            <a:ext cx="9144000" cy="4445000"/>
          </a:xfrm>
        </p:spPr>
        <p:txBody>
          <a:bodyPr>
            <a:normAutofit/>
          </a:bodyPr>
          <a:lstStyle/>
          <a:p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Решение педагогического совета </a:t>
            </a:r>
            <a:b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700" dirty="0"/>
              <a:t>  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17938" y="1134950"/>
            <a:ext cx="9144000" cy="4588099"/>
          </a:xfrm>
        </p:spPr>
        <p:txBody>
          <a:bodyPr>
            <a:normAutofit lnSpcReduction="10000"/>
          </a:bodyPr>
          <a:lstStyle/>
          <a:p>
            <a:pPr algn="l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 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Совместная разработка путей и средств решения  проблем, направленная на активизацию работы по укреплению физического  и психического здоровья детей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l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2. 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Использовать в работе эффективные формы взаимодействия с родителями по вопросам сохранения и укрепления здоровья дошкольников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l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  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 2 недели менять информацию  в уголке для родителей  по здоровью ( консультации для родителей  по формированию здорового образа жизни, листовки, памятки)</a:t>
            </a:r>
          </a:p>
        </p:txBody>
      </p:sp>
    </p:spTree>
    <p:extLst>
      <p:ext uri="{BB962C8B-B14F-4D97-AF65-F5344CB8AC3E}">
        <p14:creationId xmlns:p14="http://schemas.microsoft.com/office/powerpoint/2010/main" val="161987958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67426"/>
            <a:ext cx="12191999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691425" y="287505"/>
            <a:ext cx="9144000" cy="5533746"/>
          </a:xfrm>
        </p:spPr>
        <p:txBody>
          <a:bodyPr>
            <a:normAutofit/>
          </a:bodyPr>
          <a:lstStyle/>
          <a:p>
            <a:r>
              <a:rPr lang="ru-RU" sz="2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План </a:t>
            </a:r>
            <a:r>
              <a:rPr lang="ru-RU" sz="27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проведения:</a:t>
            </a:r>
            <a:r>
              <a:rPr lang="ru-RU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Вступительное </a:t>
            </a:r>
            <a: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слово. / Отв. старший  воспитатель </a:t>
            </a:r>
            <a:r>
              <a:rPr lang="ru-RU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…………</a:t>
            </a:r>
            <a:r>
              <a:rPr lang="ru-RU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 Особенности </a:t>
            </a:r>
            <a: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нервно-психического развития </a:t>
            </a:r>
            <a:r>
              <a:rPr lang="ru-RU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детей.</a:t>
            </a:r>
            <a: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Анализ работы ясельных групп</a:t>
            </a:r>
            <a:r>
              <a:rPr lang="ru-RU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/Отв. </a:t>
            </a:r>
            <a:r>
              <a:rPr lang="ru-RU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педагог-психолог………….../</a:t>
            </a:r>
            <a:r>
              <a:rPr lang="ru-RU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 Сохранение </a:t>
            </a:r>
            <a: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укрепление здоровья воспитанников в группах раннего возраста</a:t>
            </a:r>
            <a:r>
              <a:rPr lang="ru-RU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.. </a:t>
            </a:r>
            <a: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/ Отв. инструктор по физической культуре </a:t>
            </a:r>
            <a:r>
              <a:rPr lang="ru-RU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………</a:t>
            </a:r>
            <a:r>
              <a:rPr lang="ru-RU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4.  </a:t>
            </a:r>
            <a: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Мониторинг заболеваемости в группах раннего возраста / Отв. медицинская сестра </a:t>
            </a:r>
            <a:r>
              <a:rPr lang="ru-RU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……</a:t>
            </a:r>
            <a:r>
              <a:rPr lang="ru-RU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5. Особенности </a:t>
            </a:r>
            <a: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организации образовательного процесса в группах раннего возраста. / Отв. старший  воспитатель </a:t>
            </a:r>
            <a:r>
              <a:rPr lang="ru-RU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…….</a:t>
            </a:r>
            <a:r>
              <a:rPr lang="ru-RU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./.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3683076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67426"/>
            <a:ext cx="12191999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382332" y="1753428"/>
            <a:ext cx="9144000" cy="23876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Особенности организации образовательного процесса в группах раннего возраста 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9046665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101" y="6137"/>
            <a:ext cx="12191999" cy="6858000"/>
          </a:xfrm>
          <a:prstGeom prst="rect">
            <a:avLst/>
          </a:prstGeom>
          <a:noFill/>
          <a:ln w="76200">
            <a:solidFill>
              <a:schemeClr val="tx1"/>
            </a:solidFill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20838" y="824452"/>
            <a:ext cx="10470523" cy="759854"/>
          </a:xfrm>
        </p:spPr>
        <p:txBody>
          <a:bodyPr>
            <a:normAutofit/>
          </a:bodyPr>
          <a:lstStyle/>
          <a:p>
            <a:r>
              <a:rPr lang="ru-RU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сновные особенности работы </a:t>
            </a:r>
            <a:endParaRPr lang="ru-RU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11564" y="2505150"/>
            <a:ext cx="2228044" cy="2150771"/>
          </a:xfrm>
        </p:spPr>
        <p:txBody>
          <a:bodyPr>
            <a:normAutofit/>
          </a:bodyPr>
          <a:lstStyle/>
          <a:p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ключение в детскую деятельность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6" name="Прямая со стрелкой 5"/>
          <p:cNvCxnSpPr/>
          <p:nvPr/>
        </p:nvCxnSpPr>
        <p:spPr>
          <a:xfrm flipH="1">
            <a:off x="2622836" y="2029539"/>
            <a:ext cx="1248067" cy="774323"/>
          </a:xfrm>
          <a:prstGeom prst="straightConnector1">
            <a:avLst/>
          </a:prstGeom>
          <a:ln w="28575"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8" name="Прямоугольник 7"/>
          <p:cNvSpPr/>
          <p:nvPr/>
        </p:nvSpPr>
        <p:spPr>
          <a:xfrm>
            <a:off x="2247364" y="3876896"/>
            <a:ext cx="335683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ичная обращенность к ребенку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450265" y="3948035"/>
            <a:ext cx="411899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Неэффективность вербальных методов воспитания 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8964456" y="2956388"/>
            <a:ext cx="320961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Принятие ребенка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 стрелкой 12"/>
          <p:cNvCxnSpPr/>
          <p:nvPr/>
        </p:nvCxnSpPr>
        <p:spPr>
          <a:xfrm flipH="1">
            <a:off x="4398635" y="2249898"/>
            <a:ext cx="445101" cy="1416381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 стрелкой 25"/>
          <p:cNvCxnSpPr/>
          <p:nvPr/>
        </p:nvCxnSpPr>
        <p:spPr>
          <a:xfrm>
            <a:off x="8964456" y="2029539"/>
            <a:ext cx="803215" cy="701062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 стрелкой 27"/>
          <p:cNvCxnSpPr/>
          <p:nvPr/>
        </p:nvCxnSpPr>
        <p:spPr>
          <a:xfrm>
            <a:off x="6877318" y="2249898"/>
            <a:ext cx="526820" cy="1349462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785474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3999" y="682458"/>
            <a:ext cx="9144000" cy="1118561"/>
          </a:xfrm>
        </p:spPr>
        <p:txBody>
          <a:bodyPr>
            <a:normAutofit fontScale="90000"/>
          </a:bodyPr>
          <a:lstStyle/>
          <a:p>
            <a:r>
              <a:rPr lang="ru-RU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виды </a:t>
            </a:r>
            <a:r>
              <a:rPr lang="ru-RU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деятельности для детей раннего возраста 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978794" y="1875072"/>
            <a:ext cx="10599313" cy="4126483"/>
          </a:xfrm>
        </p:spPr>
        <p:txBody>
          <a:bodyPr>
            <a:normAutofit lnSpcReduction="10000"/>
          </a:bodyPr>
          <a:lstStyle/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предметная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деятельность и игры с составными и динамическими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игрушками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кспериментирование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материалами и веществами (песок, вода, тесто и пр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.)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общение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взрослым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совместные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игры со сверстниками под руководством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взрослого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самообслуживание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действия с бытовыми предметами-орудиями (ложка, совок, лопатка и пр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.)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восприятие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смысла музыки, сказок, стихов, рассматривание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картинок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двигательная активность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endPara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3666877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639910" y="579427"/>
            <a:ext cx="9144000" cy="1221592"/>
          </a:xfrm>
        </p:spPr>
        <p:txBody>
          <a:bodyPr>
            <a:normAutofit/>
          </a:bodyPr>
          <a:lstStyle/>
          <a:p>
            <a:r>
              <a:rPr lang="ru-RU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Ежедневное планирование:</a:t>
            </a:r>
            <a:endParaRPr lang="ru-RU" sz="48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639910" y="2120968"/>
            <a:ext cx="9144000" cy="3687404"/>
          </a:xfrm>
        </p:spPr>
        <p:txBody>
          <a:bodyPr>
            <a:normAutofit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утренний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отрезок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времени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комплекс утренней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гимнастики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ОД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прогулка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(утренняя и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вечерняя)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вечерний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отрезок времени</a:t>
            </a:r>
          </a:p>
        </p:txBody>
      </p:sp>
    </p:spTree>
    <p:extLst>
      <p:ext uri="{BB962C8B-B14F-4D97-AF65-F5344CB8AC3E}">
        <p14:creationId xmlns:p14="http://schemas.microsoft.com/office/powerpoint/2010/main" val="119214210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17183" y="656823"/>
            <a:ext cx="9144000" cy="1352281"/>
          </a:xfrm>
        </p:spPr>
        <p:txBody>
          <a:bodyPr>
            <a:noAutofit/>
          </a:bodyPr>
          <a:lstStyle/>
          <a:p>
            <a:r>
              <a:rPr lang="ru-RU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Планирование </a:t>
            </a:r>
            <a:r>
              <a:rPr lang="ru-RU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ОД :</a:t>
            </a:r>
            <a:r>
              <a:rPr lang="ru-RU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4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56068" y="1481428"/>
            <a:ext cx="10663707" cy="3895143"/>
          </a:xfrm>
        </p:spPr>
        <p:txBody>
          <a:bodyPr>
            <a:normAutofit lnSpcReduction="10000"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ема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занятия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программное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содержание (образовательные, развивающие,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воспитательные задачи)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атериалы (</a:t>
            </a:r>
            <a:r>
              <a:rPr lang="ru-RU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метод.литература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 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оборудование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виды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детской деятельности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словарная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работа (обогащение словаря)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художественное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слово (название произведения и автор)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ф</a:t>
            </a:r>
            <a:r>
              <a:rPr lang="ru-RU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изминутка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1779305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0"/>
            <a:ext cx="12191999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17183" y="1041400"/>
            <a:ext cx="9144000" cy="1495738"/>
          </a:xfrm>
        </p:spPr>
        <p:txBody>
          <a:bodyPr>
            <a:normAutofit fontScale="90000"/>
          </a:bodyPr>
          <a:lstStyle/>
          <a:p>
            <a:r>
              <a:rPr lang="ru-RU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Мир искусства и художественной деятельности: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2003380"/>
            <a:ext cx="9144000" cy="2566942"/>
          </a:xfrm>
        </p:spPr>
        <p:txBody>
          <a:bodyPr>
            <a:normAutofit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ид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занятия (рисование, аппликация, лепка, ручной труд)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тема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занятия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оборудование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технические приёмы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пальчиковая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гимнастика</a:t>
            </a:r>
          </a:p>
        </p:txBody>
      </p:sp>
    </p:spTree>
    <p:extLst>
      <p:ext uri="{BB962C8B-B14F-4D97-AF65-F5344CB8AC3E}">
        <p14:creationId xmlns:p14="http://schemas.microsoft.com/office/powerpoint/2010/main" val="229820485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745074"/>
          </a:xfrm>
        </p:spPr>
        <p:txBody>
          <a:bodyPr>
            <a:normAutofit/>
          </a:bodyPr>
          <a:lstStyle/>
          <a:p>
            <a:r>
              <a:rPr lang="ru-RU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Планирование прогулки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2161918"/>
            <a:ext cx="9144000" cy="3414633"/>
          </a:xfrm>
        </p:spPr>
        <p:txBody>
          <a:bodyPr>
            <a:normAutofit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аблюдение за объектами  живой и неживой природы 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трудовая деятельность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подвижные игры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индивидуальная работа </a:t>
            </a:r>
            <a:endPara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самостоятельная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деятельность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детей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58497393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814</TotalTime>
  <Words>247</Words>
  <Application>Microsoft Office PowerPoint</Application>
  <PresentationFormat>Широкоэкранный</PresentationFormat>
  <Paragraphs>54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6" baseType="lpstr">
      <vt:lpstr>Arial</vt:lpstr>
      <vt:lpstr>Calibri</vt:lpstr>
      <vt:lpstr>Calibri Light</vt:lpstr>
      <vt:lpstr>Times New Roman</vt:lpstr>
      <vt:lpstr>Тема Office</vt:lpstr>
      <vt:lpstr>Медико-педагогического совещание     «Деятельность   педагогического коллектива по сохранению здоровья и организации воспитательно-образовательного процесса в  группах раннего возраста»   г. Тамбов</vt:lpstr>
      <vt:lpstr>План проведения:   1. Вступительное слово. / Отв. старший  воспитатель …………./  2. Особенности нервно-психического развития детей. Анализ работы ясельных групп  /Отв. педагог-психолог………….../    3. Сохранение и укрепление здоровья воспитанников в группах раннего возраста.. / Отв. инструктор по физической культуре ………./  4.  Мониторинг заболеваемости в группах раннего возраста / Отв. медицинская сестра ……./    5. Особенности организации образовательного процесса в группах раннего возраста. / Отв. старший  воспитатель ……../. </vt:lpstr>
      <vt:lpstr>Особенности организации образовательного процесса в группах раннего возраста </vt:lpstr>
      <vt:lpstr>Основные особенности работы </vt:lpstr>
      <vt:lpstr>Основные виды деятельности для детей раннего возраста </vt:lpstr>
      <vt:lpstr>Ежедневное планирование:</vt:lpstr>
      <vt:lpstr>Планирование ОД : </vt:lpstr>
      <vt:lpstr>Мир искусства и художественной деятельности: </vt:lpstr>
      <vt:lpstr>Планирование прогулки</vt:lpstr>
      <vt:lpstr>Планирование вечернего отрезка времени</vt:lpstr>
      <vt:lpstr>Решение педагогического совета     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Особенности организации образовательного процесса в группах раннего возраста</dc:title>
  <dc:creator>Галочка</dc:creator>
  <cp:lastModifiedBy>Галочка</cp:lastModifiedBy>
  <cp:revision>35</cp:revision>
  <dcterms:created xsi:type="dcterms:W3CDTF">2024-01-23T12:02:33Z</dcterms:created>
  <dcterms:modified xsi:type="dcterms:W3CDTF">2024-04-16T04:28:40Z</dcterms:modified>
</cp:coreProperties>
</file>