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42" r:id="rId3"/>
    <p:sldId id="256" r:id="rId4"/>
    <p:sldId id="258" r:id="rId5"/>
    <p:sldId id="257" r:id="rId6"/>
    <p:sldId id="259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320" r:id="rId32"/>
    <p:sldId id="322" r:id="rId33"/>
    <p:sldId id="321" r:id="rId34"/>
    <p:sldId id="323" r:id="rId35"/>
    <p:sldId id="324" r:id="rId36"/>
    <p:sldId id="286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25" r:id="rId46"/>
    <p:sldId id="326" r:id="rId47"/>
    <p:sldId id="327" r:id="rId48"/>
    <p:sldId id="330" r:id="rId49"/>
    <p:sldId id="332" r:id="rId50"/>
    <p:sldId id="331" r:id="rId51"/>
    <p:sldId id="328" r:id="rId52"/>
    <p:sldId id="303" r:id="rId53"/>
    <p:sldId id="294" r:id="rId54"/>
    <p:sldId id="295" r:id="rId55"/>
    <p:sldId id="304" r:id="rId56"/>
    <p:sldId id="296" r:id="rId57"/>
    <p:sldId id="297" r:id="rId58"/>
    <p:sldId id="305" r:id="rId59"/>
    <p:sldId id="298" r:id="rId60"/>
    <p:sldId id="299" r:id="rId61"/>
    <p:sldId id="306" r:id="rId62"/>
    <p:sldId id="300" r:id="rId63"/>
    <p:sldId id="301" r:id="rId64"/>
    <p:sldId id="333" r:id="rId65"/>
    <p:sldId id="334" r:id="rId66"/>
    <p:sldId id="335" r:id="rId67"/>
    <p:sldId id="338" r:id="rId68"/>
    <p:sldId id="336" r:id="rId69"/>
    <p:sldId id="337" r:id="rId70"/>
    <p:sldId id="307" r:id="rId71"/>
    <p:sldId id="302" r:id="rId72"/>
    <p:sldId id="308" r:id="rId73"/>
    <p:sldId id="339" r:id="rId74"/>
    <p:sldId id="340" r:id="rId75"/>
    <p:sldId id="341" r:id="rId76"/>
    <p:sldId id="317" r:id="rId77"/>
    <p:sldId id="309" r:id="rId78"/>
    <p:sldId id="310" r:id="rId79"/>
    <p:sldId id="343" r:id="rId80"/>
    <p:sldId id="345" r:id="rId81"/>
    <p:sldId id="346" r:id="rId82"/>
    <p:sldId id="344" r:id="rId83"/>
    <p:sldId id="347" r:id="rId84"/>
    <p:sldId id="348" r:id="rId85"/>
    <p:sldId id="354" r:id="rId86"/>
    <p:sldId id="355" r:id="rId87"/>
    <p:sldId id="352" r:id="rId88"/>
    <p:sldId id="353" r:id="rId89"/>
    <p:sldId id="357" r:id="rId90"/>
    <p:sldId id="358" r:id="rId91"/>
    <p:sldId id="356" r:id="rId92"/>
    <p:sldId id="318" r:id="rId93"/>
    <p:sldId id="311" r:id="rId94"/>
    <p:sldId id="312" r:id="rId95"/>
    <p:sldId id="349" r:id="rId96"/>
    <p:sldId id="315" r:id="rId97"/>
    <p:sldId id="350" r:id="rId98"/>
    <p:sldId id="316" r:id="rId99"/>
    <p:sldId id="319" r:id="rId100"/>
    <p:sldId id="313" r:id="rId101"/>
    <p:sldId id="314" r:id="rId102"/>
    <p:sldId id="351" r:id="rId10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D2"/>
    <a:srgbClr val="FF4F4F"/>
    <a:srgbClr val="FF5B5B"/>
    <a:srgbClr val="D6ECEE"/>
    <a:srgbClr val="FF6D6D"/>
    <a:srgbClr val="0099CC"/>
    <a:srgbClr val="CC0000"/>
    <a:srgbClr val="CC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0" autoAdjust="0"/>
    <p:restoredTop sz="94375" autoAdjust="0"/>
  </p:normalViewPr>
  <p:slideViewPr>
    <p:cSldViewPr>
      <p:cViewPr varScale="1">
        <p:scale>
          <a:sx n="107" d="100"/>
          <a:sy n="107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460B-B174-457B-81E6-514A501906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E4D5-A332-43CA-A7DA-9B0A4D065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9244-F4D1-464A-9D6C-457F9FCE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8D64-B560-4A2E-9983-E380A7762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B8C1-903A-4D0A-B691-63B18335D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424E-43AF-4194-9752-0C28503AE5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F956-225C-44BA-A92E-E1E835AFE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5A70-6D33-4DBE-8D33-36973EBE72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071E2-394A-4A5D-B514-C29265D9B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5E5A-4518-4760-A931-4D1913945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0115-DBE5-46DD-94FA-BA1C4EA15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54F389-4AB2-4779-A36B-62684B7F6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9.xml"/><Relationship Id="rId4" Type="http://schemas.openxmlformats.org/officeDocument/2006/relationships/slide" Target="slide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9.xml"/><Relationship Id="rId4" Type="http://schemas.openxmlformats.org/officeDocument/2006/relationships/slide" Target="slide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communities.aspx?cat_no=5025&amp;lib_no=23224&amp;tmpl=lib" TargetMode="External"/><Relationship Id="rId2" Type="http://schemas.openxmlformats.org/officeDocument/2006/relationships/hyperlink" Target="http://www.lenagold.ru/fon/clipart/k/kar/karanda16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t-n.ru/communities.aspx?cat_no=5025&amp;lib_no23224&amp;tmpl=li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image" Target="../media/image12.png"/><Relationship Id="rId42" Type="http://schemas.openxmlformats.org/officeDocument/2006/relationships/slide" Target="slide61.xml"/><Relationship Id="rId47" Type="http://schemas.openxmlformats.org/officeDocument/2006/relationships/slide" Target="slide67.xml"/><Relationship Id="rId63" Type="http://schemas.openxmlformats.org/officeDocument/2006/relationships/image" Target="../media/image35.png"/><Relationship Id="rId68" Type="http://schemas.openxmlformats.org/officeDocument/2006/relationships/slide" Target="slide95.xml"/><Relationship Id="rId16" Type="http://schemas.openxmlformats.org/officeDocument/2006/relationships/image" Target="../media/image9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40" Type="http://schemas.openxmlformats.org/officeDocument/2006/relationships/slide" Target="slide58.xml"/><Relationship Id="rId45" Type="http://schemas.openxmlformats.org/officeDocument/2006/relationships/image" Target="../media/image25.png"/><Relationship Id="rId53" Type="http://schemas.openxmlformats.org/officeDocument/2006/relationships/image" Target="../media/image30.png"/><Relationship Id="rId58" Type="http://schemas.openxmlformats.org/officeDocument/2006/relationships/slide" Target="slide82.xml"/><Relationship Id="rId66" Type="http://schemas.openxmlformats.org/officeDocument/2006/relationships/slide" Target="slide92.xml"/><Relationship Id="rId74" Type="http://schemas.openxmlformats.org/officeDocument/2006/relationships/image" Target="../media/image42.png"/><Relationship Id="rId5" Type="http://schemas.openxmlformats.org/officeDocument/2006/relationships/image" Target="../media/image3.png"/><Relationship Id="rId61" Type="http://schemas.openxmlformats.org/officeDocument/2006/relationships/image" Target="../media/image34.png"/><Relationship Id="rId19" Type="http://schemas.openxmlformats.org/officeDocument/2006/relationships/image" Target="../media/image11.png"/><Relationship Id="rId14" Type="http://schemas.openxmlformats.org/officeDocument/2006/relationships/image" Target="../media/image8.png"/><Relationship Id="rId22" Type="http://schemas.openxmlformats.org/officeDocument/2006/relationships/slide" Target="slide34.xml"/><Relationship Id="rId27" Type="http://schemas.openxmlformats.org/officeDocument/2006/relationships/slide" Target="slide39.xml"/><Relationship Id="rId30" Type="http://schemas.openxmlformats.org/officeDocument/2006/relationships/image" Target="../media/image17.png"/><Relationship Id="rId35" Type="http://schemas.openxmlformats.org/officeDocument/2006/relationships/slide" Target="slide55.xml"/><Relationship Id="rId43" Type="http://schemas.openxmlformats.org/officeDocument/2006/relationships/image" Target="../media/image24.png"/><Relationship Id="rId48" Type="http://schemas.openxmlformats.org/officeDocument/2006/relationships/image" Target="../media/image27.png"/><Relationship Id="rId56" Type="http://schemas.openxmlformats.org/officeDocument/2006/relationships/slide" Target="slide79.xml"/><Relationship Id="rId64" Type="http://schemas.openxmlformats.org/officeDocument/2006/relationships/image" Target="../media/image36.png"/><Relationship Id="rId69" Type="http://schemas.openxmlformats.org/officeDocument/2006/relationships/image" Target="../media/image39.png"/><Relationship Id="rId77" Type="http://schemas.openxmlformats.org/officeDocument/2006/relationships/slide" Target="slide1.xml"/><Relationship Id="rId8" Type="http://schemas.openxmlformats.org/officeDocument/2006/relationships/slide" Target="slide13.xml"/><Relationship Id="rId51" Type="http://schemas.openxmlformats.org/officeDocument/2006/relationships/image" Target="../media/image29.png"/><Relationship Id="rId72" Type="http://schemas.openxmlformats.org/officeDocument/2006/relationships/slide" Target="slide87.xml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slide" Target="slide28.xml"/><Relationship Id="rId25" Type="http://schemas.openxmlformats.org/officeDocument/2006/relationships/slide" Target="slide36.xml"/><Relationship Id="rId33" Type="http://schemas.openxmlformats.org/officeDocument/2006/relationships/slide" Target="slide48.xml"/><Relationship Id="rId38" Type="http://schemas.openxmlformats.org/officeDocument/2006/relationships/slide" Target="slide52.xml"/><Relationship Id="rId46" Type="http://schemas.openxmlformats.org/officeDocument/2006/relationships/image" Target="../media/image26.png"/><Relationship Id="rId59" Type="http://schemas.openxmlformats.org/officeDocument/2006/relationships/image" Target="../media/image33.png"/><Relationship Id="rId67" Type="http://schemas.openxmlformats.org/officeDocument/2006/relationships/image" Target="../media/image38.png"/><Relationship Id="rId20" Type="http://schemas.openxmlformats.org/officeDocument/2006/relationships/slide" Target="slide31.xml"/><Relationship Id="rId41" Type="http://schemas.openxmlformats.org/officeDocument/2006/relationships/image" Target="../media/image23.png"/><Relationship Id="rId54" Type="http://schemas.openxmlformats.org/officeDocument/2006/relationships/slide" Target="slide76.xml"/><Relationship Id="rId62" Type="http://schemas.openxmlformats.org/officeDocument/2006/relationships/slide" Target="slide89.xml"/><Relationship Id="rId70" Type="http://schemas.openxmlformats.org/officeDocument/2006/relationships/slide" Target="slide99.xml"/><Relationship Id="rId75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5" Type="http://schemas.openxmlformats.org/officeDocument/2006/relationships/slide" Target="slide25.xml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slide" Target="slide16.xml"/><Relationship Id="rId31" Type="http://schemas.openxmlformats.org/officeDocument/2006/relationships/slide" Target="slide45.xml"/><Relationship Id="rId44" Type="http://schemas.openxmlformats.org/officeDocument/2006/relationships/slide" Target="slide64.xml"/><Relationship Id="rId52" Type="http://schemas.openxmlformats.org/officeDocument/2006/relationships/slide" Target="slide73.xml"/><Relationship Id="rId60" Type="http://schemas.openxmlformats.org/officeDocument/2006/relationships/slide" Target="slide85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3" Type="http://schemas.openxmlformats.org/officeDocument/2006/relationships/slide" Target="slide19.xml"/><Relationship Id="rId18" Type="http://schemas.openxmlformats.org/officeDocument/2006/relationships/image" Target="../media/image10.png"/><Relationship Id="rId39" Type="http://schemas.openxmlformats.org/officeDocument/2006/relationships/image" Target="../media/image22.png"/><Relationship Id="rId34" Type="http://schemas.openxmlformats.org/officeDocument/2006/relationships/image" Target="../media/image19.png"/><Relationship Id="rId50" Type="http://schemas.openxmlformats.org/officeDocument/2006/relationships/slide" Target="slide70.xml"/><Relationship Id="rId55" Type="http://schemas.openxmlformats.org/officeDocument/2006/relationships/image" Target="../media/image31.png"/><Relationship Id="rId76" Type="http://schemas.openxmlformats.org/officeDocument/2006/relationships/image" Target="../media/image43.png"/><Relationship Id="rId7" Type="http://schemas.openxmlformats.org/officeDocument/2006/relationships/image" Target="../media/image4.png"/><Relationship Id="rId71" Type="http://schemas.openxmlformats.org/officeDocument/2006/relationships/image" Target="../media/image40.png"/><Relationship Id="rId2" Type="http://schemas.openxmlformats.org/officeDocument/2006/relationships/slide" Target="slide3.xml"/><Relationship Id="rId2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7.xml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3.xml"/><Relationship Id="rId4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3.xml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6.xml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6.xml"/><Relationship Id="rId4" Type="http://schemas.openxmlformats.org/officeDocument/2006/relationships/slide" Target="slide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9.xml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2.xml"/><Relationship Id="rId4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2.xml"/><Relationship Id="rId4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5.xml"/><Relationship Id="rId4" Type="http://schemas.openxmlformats.org/officeDocument/2006/relationships/slide" Target="slide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7.xml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9.xml"/><Relationship Id="rId4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9.xml"/><Relationship Id="rId4" Type="http://schemas.openxmlformats.org/officeDocument/2006/relationships/slide" Target="slide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9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2.xml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2.xml"/><Relationship Id="rId4" Type="http://schemas.openxmlformats.org/officeDocument/2006/relationships/slide" Target="slide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96.xml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5.xml"/><Relationship Id="rId4" Type="http://schemas.openxmlformats.org/officeDocument/2006/relationships/slide" Target="slid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5.xml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5.xml"/><Relationship Id="rId4" Type="http://schemas.openxmlformats.org/officeDocument/2006/relationships/slide" Target="slide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772400" cy="1181100"/>
          </a:xfrm>
        </p:spPr>
        <p:txBody>
          <a:bodyPr/>
          <a:lstStyle/>
          <a:p>
            <a:pPr eaLnBrk="1" hangingPunct="1"/>
            <a:br>
              <a:rPr lang="ru-RU" altLang="ru-RU" sz="1400" dirty="0">
                <a:solidFill>
                  <a:schemeClr val="bg1"/>
                </a:solidFill>
              </a:rPr>
            </a:br>
            <a:br>
              <a:rPr lang="ru-RU" altLang="ru-RU" sz="3600" dirty="0">
                <a:solidFill>
                  <a:schemeClr val="bg1"/>
                </a:solidFill>
              </a:rPr>
            </a:br>
            <a:r>
              <a:rPr lang="ru-RU" altLang="ru-RU" sz="3600" b="1" i="1" dirty="0">
                <a:solidFill>
                  <a:schemeClr val="bg1"/>
                </a:solidFill>
              </a:rPr>
              <a:t>Письменные буквы</a:t>
            </a:r>
            <a:br>
              <a:rPr lang="ru-RU" altLang="ru-RU" sz="3600" b="1" i="1" dirty="0">
                <a:solidFill>
                  <a:schemeClr val="bg1"/>
                </a:solidFill>
              </a:rPr>
            </a:br>
            <a:r>
              <a:rPr lang="ru-RU" altLang="ru-RU" sz="3600" b="1" i="1" dirty="0">
                <a:solidFill>
                  <a:schemeClr val="bg1"/>
                </a:solidFill>
              </a:rPr>
              <a:t>русского алфавита</a:t>
            </a:r>
          </a:p>
        </p:txBody>
      </p:sp>
      <p:sp>
        <p:nvSpPr>
          <p:cNvPr id="205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805488"/>
            <a:ext cx="576262" cy="431800"/>
          </a:xfrm>
          <a:prstGeom prst="actionButtonForwardNex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C1C0012"/>
          <p:cNvPicPr>
            <a:picLocks noChangeAspect="1" noChangeArrowheads="1"/>
          </p:cNvPicPr>
          <p:nvPr/>
        </p:nvPicPr>
        <p:blipFill>
          <a:blip r:embed="rId2" cstate="print"/>
          <a:srcRect l="43793" t="36652" r="34480" b="2374"/>
          <a:stretch>
            <a:fillRect/>
          </a:stretch>
        </p:blipFill>
        <p:spPr bwMode="auto">
          <a:xfrm>
            <a:off x="2989263" y="1773238"/>
            <a:ext cx="26590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3205163" y="47244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>
            <a:off x="539750" y="2492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2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81719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455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01621 C -0.32031 -0.02639 -0.30607 -0.03658 -0.29097 -0.05047 C -0.27586 -0.06436 -0.26041 -0.07963 -0.2434 -0.1 C -0.22639 -0.12037 -0.20486 -0.14954 -0.18836 -0.17361 C -0.17187 -0.19769 -0.15694 -0.21783 -0.14479 -0.24375 C -0.13264 -0.26968 -0.1217 -0.30533 -0.11527 -0.32917 C -0.10885 -0.35301 -0.1059 -0.37315 -0.10625 -0.38727 C -0.10659 -0.40139 -0.11423 -0.40949 -0.11788 -0.41459 C -0.12152 -0.41968 -0.1243 -0.41922 -0.12812 -0.41806 C -0.13194 -0.4169 -0.13472 -0.41667 -0.14097 -0.40787 C -0.14722 -0.39908 -0.15694 -0.38241 -0.16527 -0.36505 C -0.17361 -0.34769 -0.1835 -0.32477 -0.19097 -0.30348 C -0.19843 -0.28218 -0.20086 -0.26667 -0.21007 -0.23681 C -0.21927 -0.20695 -0.23437 -0.15834 -0.246 -0.12408 C -0.25764 -0.08982 -0.26875 -0.06343 -0.27934 -0.03172 C -0.28993 3.7037E-6 -0.30173 0.04097 -0.31007 0.06574 C -0.3184 0.09051 -0.325 0.10069 -0.32934 0.11713 C -0.33368 0.13356 -0.33541 0.15115 -0.33576 0.16481 C -0.33611 0.17847 -0.33663 0.18935 -0.33194 0.19907 C -0.32725 0.20879 -0.31701 0.21921 -0.30764 0.22291 C -0.29826 0.22662 -0.28628 0.2287 -0.27552 0.22129 C -0.26475 0.21389 -0.25277 0.19467 -0.2434 0.17847 C -0.23402 0.16226 -0.22569 0.14375 -0.21909 0.12384 C -0.2125 0.10393 -0.20625 0.07639 -0.20364 0.05879 C -0.20104 0.0412 -0.20191 0.03032 -0.20364 0.01782 C -0.20538 0.00532 -0.20729 -0.00857 -0.21389 -0.01621 C -0.22048 -0.02385 -0.2335 -0.02848 -0.2434 -0.02824 C -0.2533 -0.02801 -0.26493 -0.01899 -0.27291 -0.01459 C -0.2809 -0.01019 -0.28593 -0.00649 -0.29097 -0.00255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427" name="Picture 5" descr="DDE7538F"/>
          <p:cNvPicPr>
            <a:picLocks noChangeAspect="1" noChangeArrowheads="1"/>
          </p:cNvPicPr>
          <p:nvPr/>
        </p:nvPicPr>
        <p:blipFill>
          <a:blip r:embed="rId2" cstate="print"/>
          <a:srcRect l="48186" t="68687" r="30908" b="1776"/>
          <a:stretch>
            <a:fillRect/>
          </a:stretch>
        </p:blipFill>
        <p:spPr bwMode="auto">
          <a:xfrm>
            <a:off x="2968625" y="3775075"/>
            <a:ext cx="2324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Line 6"/>
          <p:cNvSpPr>
            <a:spLocks noChangeShapeType="1"/>
          </p:cNvSpPr>
          <p:nvPr/>
        </p:nvSpPr>
        <p:spPr bwMode="auto">
          <a:xfrm>
            <a:off x="468313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29" name="Line 7"/>
          <p:cNvSpPr>
            <a:spLocks noChangeShapeType="1"/>
          </p:cNvSpPr>
          <p:nvPr/>
        </p:nvSpPr>
        <p:spPr bwMode="auto">
          <a:xfrm>
            <a:off x="611188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>
            <a:off x="539750" y="37893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31" name="AutoShape 3"/>
          <p:cNvSpPr>
            <a:spLocks noChangeArrowheads="1"/>
          </p:cNvSpPr>
          <p:nvPr/>
        </p:nvSpPr>
        <p:spPr bwMode="auto">
          <a:xfrm>
            <a:off x="2987675" y="55895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46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9387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3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6615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0.10962 C -0.36459 0.11424 -0.36302 0.1191 -0.35851 0.12488 C -0.354 0.13066 -0.34636 0.14061 -0.33941 0.145 C -0.33247 0.1494 -0.32448 0.15379 -0.31667 0.15194 C -0.30886 0.15009 -0.30625 0.14847 -0.29271 0.13321 C -0.27917 0.11794 -0.25156 0.08533 -0.23577 0.06082 C -0.21997 0.03631 -0.20868 0.01364 -0.19775 -0.01342 C -0.18681 -0.04048 -0.17257 -0.08025 -0.16979 -0.10107 C -0.16702 -0.12188 -0.17639 -0.12905 -0.18125 -0.13807 C -0.18611 -0.14709 -0.19236 -0.15125 -0.19896 -0.15495 C -0.20556 -0.15865 -0.21476 -0.1605 -0.22101 -0.1605 C -0.22726 -0.1605 -0.22986 -0.15958 -0.23629 -0.15542 C -0.24271 -0.15125 -0.25174 -0.14524 -0.25972 -0.13483 C -0.26771 -0.12443 -0.27795 -0.10754 -0.28386 -0.09274 C -0.28976 -0.07794 -0.29323 -0.05944 -0.29514 -0.04533 C -0.29705 -0.03122 -0.29757 -0.01943 -0.29514 -0.00833 C -0.29271 0.00277 -0.28854 0.01549 -0.28004 0.02197 C -0.27153 0.02844 -0.25538 0.03191 -0.24462 0.03052 C -0.23386 0.02914 -0.22639 0.02798 -0.21545 0.01364 C -0.20452 -0.0007 -0.18889 -0.03169 -0.17865 -0.05551 C -0.16841 -0.07933 -0.15868 -0.1124 -0.15347 -0.12974 C -0.14827 -0.14709 -0.14705 -0.15958 -0.14705 -0.16004 C -0.14705 -0.1605 -0.14931 -0.14917 -0.15347 -0.13321 C -0.15764 -0.11726 -0.16736 -0.0784 -0.1724 -0.06406 C -0.17743 -0.04973 -0.17865 -0.06036 -0.18386 -0.04718 C -0.18906 -0.034 -0.19792 -0.00301 -0.204 0.01526 C -0.21007 0.03353 -0.21563 0.04764 -0.22049 0.06244 C -0.22535 0.07724 -0.23091 0.09273 -0.23316 0.10453 C -0.23542 0.11632 -0.23525 0.12627 -0.23438 0.13321 C -0.23351 0.14014 -0.23177 0.14431 -0.22813 0.14685 C -0.22448 0.1494 -0.2191 0.14963 -0.21216 0.14801 C -0.20521 0.14639 -0.19549 0.14384 -0.18629 0.13668 C -0.17709 0.12951 -0.16268 0.11147 -0.15729 0.10453 C -0.15191 0.09759 -0.15278 0.09597 -0.15347 0.09458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4451" name="Picture 5" descr="DDE7538F"/>
          <p:cNvPicPr>
            <a:picLocks noChangeAspect="1" noChangeArrowheads="1"/>
          </p:cNvPicPr>
          <p:nvPr/>
        </p:nvPicPr>
        <p:blipFill>
          <a:blip r:embed="rId2" cstate="print"/>
          <a:srcRect t="10240" r="58188"/>
          <a:stretch>
            <a:fillRect/>
          </a:stretch>
        </p:blipFill>
        <p:spPr bwMode="auto">
          <a:xfrm>
            <a:off x="2484438" y="692150"/>
            <a:ext cx="36290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Line 6"/>
          <p:cNvSpPr>
            <a:spLocks noChangeShapeType="1"/>
          </p:cNvSpPr>
          <p:nvPr/>
        </p:nvSpPr>
        <p:spPr bwMode="auto">
          <a:xfrm>
            <a:off x="468313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3" name="Line 7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4" name="Line 8"/>
          <p:cNvSpPr>
            <a:spLocks noChangeShapeType="1"/>
          </p:cNvSpPr>
          <p:nvPr/>
        </p:nvSpPr>
        <p:spPr bwMode="auto">
          <a:xfrm>
            <a:off x="395288" y="41497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5" name="AutoShape 3"/>
          <p:cNvSpPr>
            <a:spLocks noChangeArrowheads="1"/>
          </p:cNvSpPr>
          <p:nvPr/>
        </p:nvSpPr>
        <p:spPr bwMode="auto">
          <a:xfrm>
            <a:off x="2484438" y="55165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349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8493" flipV="1">
            <a:off x="6372225" y="44370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0.09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09922 C -0.4198 0.10246 -0.4158 0.11518 -0.41302 0.11934 C -0.41025 0.1235 -0.40973 0.12234 -0.40486 0.12466 C -0.4 0.12697 -0.39028 0.13229 -0.3842 0.13391 C -0.37813 0.13553 -0.37639 0.13691 -0.36789 0.13391 C -0.35938 0.1309 -0.34427 0.12512 -0.33351 0.11564 C -0.32275 0.10616 -0.3158 0.09344 -0.30348 0.07725 C -0.29115 0.06106 -0.26823 0.03169 -0.25955 0.01897 C -0.25087 0.00625 -0.26146 0.01874 -0.25139 0.0007 C -0.24132 -0.01734 -0.21615 -0.05504 -0.19931 -0.0888 C -0.18247 -0.12257 -0.16789 -0.15541 -0.15 -0.20189 C -0.13212 -0.24838 -0.10261 -0.33163 -0.09254 -0.36794 C -0.08247 -0.40425 -0.08976 -0.40656 -0.08976 -0.41905 C -0.08976 -0.43154 -0.09028 -0.43293 -0.09254 -0.44287 C -0.0948 -0.45282 -0.0974 -0.4697 -0.10348 -0.47918 C -0.10955 -0.48866 -0.11927 -0.49768 -0.12952 -0.4993 C -0.13976 -0.50092 -0.15226 -0.49815 -0.16511 -0.48843 C -0.17795 -0.47872 -0.19289 -0.46207 -0.20625 -0.44102 C -0.21962 -0.41998 -0.23577 -0.38367 -0.24584 -0.36239 C -0.25591 -0.34112 -0.26059 -0.33256 -0.2665 -0.31313 C -0.2724 -0.29371 -0.27934 -0.26526 -0.2816 -0.2456 C -0.28386 -0.22594 -0.28195 -0.20999 -0.28021 -0.19449 C -0.27848 -0.179 -0.27657 -0.1635 -0.27066 -0.15263 C -0.26476 -0.14176 -0.2533 -0.13297 -0.24462 -0.12881 C -0.23594 -0.12465 -0.22882 -0.12326 -0.21858 -0.12719 C -0.20834 -0.13112 -0.19375 -0.14061 -0.18299 -0.15263 C -0.17223 -0.16466 -0.16302 -0.18177 -0.15417 -0.20004 C -0.14532 -0.21831 -0.13872 -0.23681 -0.12952 -0.26202 C -0.12032 -0.28723 -0.11007 -0.31868 -0.09931 -0.35152 C -0.08855 -0.38436 -0.07327 -0.43362 -0.06511 -0.45929 C -0.05695 -0.48496 -0.05139 -0.50115 -0.05 -0.50485 C -0.04861 -0.50855 -0.04879 -0.5067 -0.05695 -0.48103 C -0.06511 -0.45536 -0.08525 -0.39523 -0.09931 -0.35152 C -0.11337 -0.30781 -0.12709 -0.26503 -0.14184 -0.21831 C -0.1566 -0.1716 -0.17535 -0.11077 -0.18837 -0.07053 C -0.20139 -0.03029 -0.21198 -0.00254 -0.21997 0.02267 C -0.22795 0.04788 -0.23316 0.06522 -0.23629 0.08095 C -0.23941 0.09667 -0.2415 0.10847 -0.23907 0.11749 C -0.23664 0.12651 -0.22691 0.13345 -0.22118 0.13576 C -0.21545 0.13807 -0.21233 0.13668 -0.20486 0.13206 C -0.1974 0.12743 -0.18594 0.11772 -0.17605 0.10824 C -0.16615 0.09876 -0.15295 0.08326 -0.14584 0.0754 C -0.13872 0.06753 -0.13611 0.06407 -0.13351 0.06083 " pathEditMode="relative" rAng="0" ptsTypes="aaaaaaaaaaaaaaaaaaaaaaaaaaaaaaaaaaaaaaaaaaa">
                                      <p:cBhvr>
                                        <p:cTn id="10" dur="1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0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4000"/>
              <a:t>Используемые материалы:</a:t>
            </a:r>
            <a:br>
              <a:rPr lang="ru-RU" altLang="ru-RU" sz="4000"/>
            </a:br>
            <a:br>
              <a:rPr lang="ru-RU" altLang="ru-RU" sz="4000"/>
            </a:br>
            <a:endParaRPr lang="ru-RU" altLang="ru-RU" sz="4000"/>
          </a:p>
        </p:txBody>
      </p:sp>
      <p:sp>
        <p:nvSpPr>
          <p:cNvPr id="1054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76475"/>
            <a:ext cx="7920038" cy="280828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ru-RU" altLang="ru-RU" sz="1800"/>
              <a:t>1. Голованов Ф.Г. </a:t>
            </a:r>
            <a:r>
              <a:rPr lang="ru-RU" altLang="ru-RU" sz="1800" b="1" i="1"/>
              <a:t>Демонстрационные карточки печатных и письменных букв.</a:t>
            </a:r>
            <a:r>
              <a:rPr lang="ru-RU" altLang="ru-RU" sz="1800"/>
              <a:t> М., Просвещение, 1971 г.</a:t>
            </a:r>
          </a:p>
          <a:p>
            <a:pPr algn="l" eaLnBrk="1" hangingPunct="1">
              <a:lnSpc>
                <a:spcPct val="110000"/>
              </a:lnSpc>
            </a:pPr>
            <a:r>
              <a:rPr lang="ru-RU" altLang="ru-RU" sz="1800"/>
              <a:t>2. </a:t>
            </a:r>
            <a:r>
              <a:rPr lang="ru-RU" altLang="ru-RU" sz="1800">
                <a:hlinkClick r:id="rId2"/>
              </a:rPr>
              <a:t>http://www.lenagold.ru/fon/clipart/k/kar/karanda16.png</a:t>
            </a:r>
            <a:r>
              <a:rPr lang="ru-RU" altLang="ru-RU" sz="2400"/>
              <a:t> </a:t>
            </a:r>
            <a:r>
              <a:rPr lang="ru-RU" altLang="ru-RU" sz="1800"/>
              <a:t> </a:t>
            </a:r>
            <a:r>
              <a:rPr lang="ru-RU" altLang="ru-RU" sz="1600"/>
              <a:t>(картинка с изображением ручки)</a:t>
            </a:r>
          </a:p>
          <a:p>
            <a:pPr algn="l" eaLnBrk="1" hangingPunct="1">
              <a:lnSpc>
                <a:spcPct val="110000"/>
              </a:lnSpc>
            </a:pPr>
            <a:endParaRPr lang="en-US" altLang="ru-RU" sz="1600"/>
          </a:p>
          <a:p>
            <a:pPr algn="l" eaLnBrk="1" hangingPunct="1">
              <a:lnSpc>
                <a:spcPct val="110000"/>
              </a:lnSpc>
            </a:pPr>
            <a:r>
              <a:rPr lang="ru-RU" altLang="ru-RU" sz="1600"/>
              <a:t>3. </a:t>
            </a:r>
            <a:r>
              <a:rPr lang="ru-RU" altLang="ru-RU" sz="1800">
                <a:hlinkClick r:id="rId3"/>
              </a:rPr>
              <a:t>www.it-n.ru/communities.aspx?cat_no=5025&amp;lib_no=23224&amp;tmpl=lib</a:t>
            </a:r>
            <a:r>
              <a:rPr lang="en-US" altLang="ru-RU" sz="1800"/>
              <a:t> </a:t>
            </a:r>
            <a:endParaRPr lang="ru-RU" altLang="ru-RU" sz="1800"/>
          </a:p>
          <a:p>
            <a:pPr algn="l" eaLnBrk="1" hangingPunct="1">
              <a:lnSpc>
                <a:spcPct val="110000"/>
              </a:lnSpc>
            </a:pPr>
            <a:r>
              <a:rPr lang="ru-RU" altLang="ru-RU" sz="1600"/>
              <a:t>(шаблон с изображением школьной доски)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altLang="ru-RU" sz="1800"/>
              <a:t>  </a:t>
            </a:r>
            <a:r>
              <a:rPr lang="ru-RU" altLang="ru-RU" sz="1800"/>
              <a:t> </a:t>
            </a:r>
            <a:r>
              <a:rPr lang="ru-RU" altLang="ru-RU" sz="1800">
                <a:hlinkClick r:id="rId4"/>
              </a:rPr>
              <a:t> </a:t>
            </a:r>
            <a:endParaRPr lang="ru-RU" altLang="ru-RU" sz="1600"/>
          </a:p>
          <a:p>
            <a:pPr algn="l" eaLnBrk="1" hangingPunct="1">
              <a:lnSpc>
                <a:spcPct val="110000"/>
              </a:lnSpc>
            </a:pPr>
            <a:endParaRPr lang="ru-RU" altLang="ru-RU" sz="1600"/>
          </a:p>
        </p:txBody>
      </p:sp>
      <p:sp>
        <p:nvSpPr>
          <p:cNvPr id="105476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2627313" y="6021388"/>
            <a:ext cx="4392612" cy="4318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7" name="Text Box 11"/>
          <p:cNvSpPr txBox="1">
            <a:spLocks noChangeArrowheads="1"/>
          </p:cNvSpPr>
          <p:nvPr/>
        </p:nvSpPr>
        <p:spPr bwMode="auto">
          <a:xfrm>
            <a:off x="3059113" y="60928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/>
              <a:t>Завершить показ</a:t>
            </a:r>
          </a:p>
        </p:txBody>
      </p:sp>
      <p:sp>
        <p:nvSpPr>
          <p:cNvPr id="105478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76375" y="6021388"/>
            <a:ext cx="935038" cy="431800"/>
          </a:xfrm>
          <a:prstGeom prst="actionButtonBeginning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C1C0012"/>
          <p:cNvPicPr>
            <a:picLocks noChangeAspect="1" noChangeArrowheads="1"/>
          </p:cNvPicPr>
          <p:nvPr/>
        </p:nvPicPr>
        <p:blipFill>
          <a:blip r:embed="rId2" cstate="print"/>
          <a:srcRect l="65254" t="37952" r="10712" b="2293"/>
          <a:stretch>
            <a:fillRect/>
          </a:stretch>
        </p:blipFill>
        <p:spPr bwMode="auto">
          <a:xfrm>
            <a:off x="3348038" y="1700213"/>
            <a:ext cx="3048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3419475" y="4652963"/>
            <a:ext cx="358775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539750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539750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539750" y="42926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6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04170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0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02685 C -0.30711 -0.02986 -0.3033 -0.03287 -0.29427 -0.04051 C -0.28524 -0.04815 -0.27378 -0.05463 -0.25711 -0.07292 C -0.24045 -0.0912 -0.21302 -0.12454 -0.19427 -0.14977 C -0.17552 -0.175 -0.15937 -0.19931 -0.14427 -0.225 C -0.12916 -0.25069 -0.11336 -0.28125 -0.10312 -0.3037 C -0.09288 -0.32616 -0.08663 -0.34144 -0.08264 -0.36019 C -0.07864 -0.37894 -0.07847 -0.40301 -0.07882 -0.41644 C -0.07916 -0.42986 -0.08177 -0.43634 -0.08524 -0.44051 C -0.08871 -0.44468 -0.09375 -0.44491 -0.0993 -0.44213 C -0.10486 -0.43935 -0.11215 -0.43333 -0.11857 -0.42338 C -0.125 -0.41343 -0.13038 -0.39977 -0.13784 -0.38241 C -0.14531 -0.36505 -0.15503 -0.34097 -0.16336 -0.31921 C -0.1717 -0.29745 -0.18038 -0.27569 -0.18784 -0.25255 C -0.19531 -0.2294 -0.20017 -0.20602 -0.20833 -0.18056 C -0.21649 -0.15509 -0.22743 -0.12569 -0.23645 -0.10023 C -0.24548 -0.07477 -0.25468 -0.05093 -0.26215 -0.02847 C -0.26961 -0.00602 -0.2743 0.01204 -0.28142 0.03472 C -0.28854 0.05741 -0.29948 0.08681 -0.30451 0.10833 C -0.30955 0.12986 -0.31128 0.14954 -0.31215 0.16458 C -0.31302 0.1794 -0.31215 0.19005 -0.30955 0.19884 C -0.30694 0.20741 -0.30312 0.21389 -0.2967 0.21759 C -0.29027 0.2213 -0.28107 0.225 -0.27118 0.22106 C -0.26128 0.21713 -0.24774 0.20625 -0.23784 0.19375 C -0.22795 0.18125 -0.21892 0.15972 -0.21215 0.14583 C -0.20538 0.13194 -0.20121 0.12384 -0.1967 0.10995 C -0.19218 0.09606 -0.18784 0.07662 -0.18524 0.06204 C -0.18264 0.04745 -0.17951 0.03519 -0.18142 0.02269 C -0.18333 0.01019 -0.1908 -0.00486 -0.1967 -0.01319 C -0.2026 -0.02153 -0.21284 -0.02662 -0.21736 -0.02685 C -0.22187 -0.02708 -0.22395 -0.01968 -0.22378 -0.01481 C -0.22361 -0.00995 -0.21996 -0.00046 -0.21597 0.00231 C -0.21198 0.00509 -0.20573 0.00278 -0.1993 0.00231 C -0.19288 0.00185 -0.18455 0.00046 -0.1776 -0.00116 C -0.17066 -0.00278 -0.16423 -0.00394 -0.15711 -0.0081 C -0.15 -0.01227 -0.1427 -0.01968 -0.13524 -0.02685 " pathEditMode="relative" rAng="0" ptsTypes="aaaaaaaaaaaaaaaaaaaaaaaaaaaaaaaaaaaa">
                                      <p:cBhvr>
                                        <p:cTn id="1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C1C0012"/>
          <p:cNvPicPr>
            <a:picLocks noChangeAspect="1" noChangeArrowheads="1"/>
          </p:cNvPicPr>
          <p:nvPr/>
        </p:nvPicPr>
        <p:blipFill>
          <a:blip r:embed="rId2" cstate="print"/>
          <a:srcRect t="13374" r="58800" b="2536"/>
          <a:stretch>
            <a:fillRect/>
          </a:stretch>
        </p:blipFill>
        <p:spPr bwMode="auto">
          <a:xfrm>
            <a:off x="2051050" y="476250"/>
            <a:ext cx="46275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4859338" y="12684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539750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539750" y="2492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611188" y="45815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97159" flipV="1">
            <a:off x="6516688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6129 -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52037 C -0.16111 -0.52199 -0.16094 -0.52361 -0.16632 -0.50672 C -0.1717 -0.48982 -0.18247 -0.45047 -0.19323 -0.41945 C -0.204 -0.38843 -0.21893 -0.35486 -0.23038 -0.32037 C -0.24184 -0.28588 -0.2507 -0.25047 -0.2625 -0.2125 C -0.27431 -0.17454 -0.28976 -0.12871 -0.30104 -0.09283 C -0.31233 -0.05695 -0.31997 -0.03102 -0.33038 0.00278 C -0.3408 0.03657 -0.35295 0.07986 -0.36372 0.11041 C -0.37448 0.14097 -0.38559 0.1669 -0.39462 0.18565 C -0.40365 0.2044 -0.41146 0.21504 -0.41771 0.22338 C -0.42396 0.23171 -0.42795 0.23472 -0.43177 0.23518 C -0.43559 0.23565 -0.43802 0.23379 -0.4408 0.22662 C -0.44358 0.21944 -0.44861 0.20764 -0.44844 0.19259 C -0.44827 0.17754 -0.44479 0.15555 -0.43941 0.13611 C -0.43403 0.11666 -0.42413 0.09745 -0.41632 0.07639 C -0.40851 0.05532 -0.404 0.0368 -0.39202 0.00972 C -0.38004 -0.01736 -0.35816 -0.05903 -0.34462 -0.08611 C -0.33108 -0.1132 -0.32309 -0.12894 -0.31129 -0.15278 C -0.29948 -0.17662 -0.28716 -0.20255 -0.27413 -0.22963 C -0.26111 -0.25672 -0.24584 -0.28866 -0.23299 -0.31505 C -0.22014 -0.34144 -0.2092 -0.36528 -0.19705 -0.38866 C -0.1849 -0.41204 -0.17309 -0.43797 -0.1599 -0.45533 C -0.1467 -0.47269 -0.12969 -0.48403 -0.11771 -0.49283 C -0.10573 -0.50162 -0.09809 -0.50625 -0.0882 -0.50834 C -0.0783 -0.51042 -0.06771 -0.5081 -0.05868 -0.50486 C -0.04966 -0.50162 -0.0415 -0.49977 -0.03438 -0.48959 C -0.02726 -0.4794 -0.01979 -0.46065 -0.01632 -0.44329 C -0.01285 -0.42593 -0.01233 -0.40371 -0.01372 -0.38519 C -0.01511 -0.36667 -0.01823 -0.34931 -0.02413 -0.33218 C -0.03004 -0.31505 -0.03768 -0.29746 -0.04966 -0.28264 C -0.06163 -0.26783 -0.08038 -0.25347 -0.09584 -0.24329 C -0.11129 -0.2331 -0.12743 -0.22593 -0.14202 -0.22107 C -0.1566 -0.21621 -0.17275 -0.21574 -0.18299 -0.21435 C -0.19323 -0.21297 -0.20191 -0.2132 -0.20348 -0.2125 C -0.20504 -0.21181 -0.19983 -0.21366 -0.19202 -0.21088 C -0.1842 -0.2081 -0.16788 -0.20232 -0.15608 -0.1956 C -0.14427 -0.18889 -0.13108 -0.18426 -0.12153 -0.16991 C -0.11198 -0.15556 -0.10157 -0.13079 -0.09844 -0.10996 C -0.09532 -0.08912 -0.10052 -0.06366 -0.10226 -0.04514 C -0.104 -0.02662 -0.10434 -0.01783 -0.10868 0.00115 C -0.11302 0.02014 -0.12066 0.04953 -0.12795 0.06944 C -0.13525 0.08935 -0.14393 0.10486 -0.15226 0.12083 C -0.16059 0.1368 -0.16754 0.15115 -0.17795 0.16528 C -0.18837 0.1794 -0.20486 0.19606 -0.21511 0.20625 C -0.22535 0.21643 -0.23091 0.22129 -0.23941 0.22662 C -0.24792 0.23194 -0.25677 0.23703 -0.26632 0.23865 C -0.27587 0.24028 -0.28681 0.23958 -0.29705 0.23703 C -0.30729 0.23449 -0.31858 0.23171 -0.32795 0.22338 C -0.33733 0.21504 -0.34809 0.19606 -0.35348 0.1875 C -0.35886 0.17893 -0.35938 0.17546 -0.3599 0.17199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808BE9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7920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3736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808BE9F0"/>
          <p:cNvPicPr>
            <a:picLocks noChangeAspect="1" noChangeArrowheads="1"/>
          </p:cNvPicPr>
          <p:nvPr/>
        </p:nvPicPr>
        <p:blipFill>
          <a:blip r:embed="rId2" cstate="print"/>
          <a:srcRect l="50104" t="68420" r="37395"/>
          <a:stretch>
            <a:fillRect/>
          </a:stretch>
        </p:blipFill>
        <p:spPr bwMode="auto">
          <a:xfrm>
            <a:off x="3851275" y="4508500"/>
            <a:ext cx="14414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 flipV="1">
            <a:off x="250825" y="4437063"/>
            <a:ext cx="8748713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 flipV="1">
            <a:off x="250825" y="6669088"/>
            <a:ext cx="874871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V="1">
            <a:off x="250825" y="2492375"/>
            <a:ext cx="8748713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179388" y="404813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3851275" y="47244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68035" flipV="1">
            <a:off x="6443663" y="46529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7153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0162 C -0.26736 -0.02176 -0.26319 -0.02708 -0.25746 -0.03333 C -0.25173 -0.03958 -0.24323 -0.04768 -0.23698 -0.0537 C -0.23073 -0.05972 -0.22708 -0.06458 -0.22031 -0.06921 C -0.21354 -0.07384 -0.20226 -0.08009 -0.19601 -0.08125 C -0.18976 -0.08241 -0.1868 -0.0787 -0.18316 -0.07593 C -0.17951 -0.07315 -0.17604 -0.06921 -0.17413 -0.06412 C -0.17222 -0.05903 -0.17031 -0.05463 -0.17153 -0.04514 C -0.17274 -0.03565 -0.17604 -0.02546 -0.18177 -0.00764 C -0.1875 0.01019 -0.19878 0.03912 -0.20625 0.0625 C -0.21371 0.08588 -0.2217 0.11597 -0.22673 0.13264 C -0.23177 0.14931 -0.23507 0.15417 -0.23698 0.16319 C -0.23889 0.17222 -0.23854 0.18009 -0.23819 0.18727 C -0.23785 0.19444 -0.23663 0.20069 -0.23437 0.20602 C -0.23212 0.21134 -0.22864 0.21736 -0.22413 0.21968 C -0.21962 0.22199 -0.21528 0.22338 -0.20746 0.21968 C -0.19965 0.21597 -0.18628 0.20532 -0.17673 0.19745 C -0.16719 0.18958 -0.15607 0.17801 -0.14982 0.17176 C -0.14357 0.16551 -0.14167 0.16273 -0.13958 0.15995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808BE9F0"/>
          <p:cNvPicPr>
            <a:picLocks noChangeAspect="1" noChangeArrowheads="1"/>
          </p:cNvPicPr>
          <p:nvPr/>
        </p:nvPicPr>
        <p:blipFill>
          <a:blip r:embed="rId2" cstate="print"/>
          <a:srcRect t="9271" r="44438" b="2718"/>
          <a:stretch>
            <a:fillRect/>
          </a:stretch>
        </p:blipFill>
        <p:spPr bwMode="auto">
          <a:xfrm>
            <a:off x="1547813" y="620713"/>
            <a:ext cx="59166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04025" y="4437063"/>
            <a:ext cx="1152525" cy="2420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5148263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395288" y="26368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323850" y="46529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AutoShape 7"/>
          <p:cNvSpPr>
            <a:spLocks noChangeArrowheads="1"/>
          </p:cNvSpPr>
          <p:nvPr/>
        </p:nvSpPr>
        <p:spPr bwMode="auto">
          <a:xfrm>
            <a:off x="3708400" y="26368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8" name="Picture 8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15419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406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-0.45718 C -0.12014 -0.43819 -0.12622 -0.41921 -0.13455 -0.39398 C -0.14289 -0.36875 -0.15591 -0.33079 -0.16407 -0.30509 C -0.17223 -0.2794 -0.17466 -0.26667 -0.18316 -0.24028 C -0.19167 -0.21389 -0.20539 -0.17616 -0.21528 -0.14606 C -0.22518 -0.11597 -0.23195 -0.09097 -0.24219 -0.05903 C -0.25243 -0.02708 -0.26563 0.01435 -0.27691 0.04537 C -0.2882 0.07639 -0.29948 0.10509 -0.31025 0.12732 C -0.32101 0.14954 -0.33004 0.16458 -0.34098 0.1787 C -0.35191 0.19282 -0.36424 0.20417 -0.37552 0.21273 C -0.38681 0.2213 -0.39879 0.22593 -0.40886 0.22986 C -0.41893 0.2338 -0.42466 0.23843 -0.43577 0.23681 C -0.44688 0.23519 -0.46615 0.22685 -0.47552 0.21968 C -0.4849 0.2125 -0.48664 0.2037 -0.49219 0.19398 C -0.49775 0.18426 -0.5033 0.17292 -0.50886 0.16157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3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86 0.16157 C -0.50886 0.15949 -0.39879 -0.07987 -0.28733 -0.320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3206 C -0.28941 -0.32199 -0.29132 -0.32338 -0.29496 -0.33079 C -0.29861 -0.3382 -0.30677 -0.35394 -0.30903 -0.36505 C -0.31128 -0.37616 -0.31007 -0.38658 -0.30903 -0.39746 C -0.30798 -0.40834 -0.30729 -0.42037 -0.3026 -0.4301 C -0.29791 -0.43982 -0.28871 -0.44815 -0.2809 -0.45556 C -0.27309 -0.46297 -0.26458 -0.46991 -0.25521 -0.47454 C -0.24583 -0.47917 -0.2375 -0.4801 -0.22448 -0.4831 C -0.21146 -0.48611 -0.19323 -0.49144 -0.17708 -0.49329 C -0.16094 -0.49514 -0.14635 -0.49468 -0.12708 -0.49491 C -0.10781 -0.49514 -0.0875 -0.49491 -0.06163 -0.49491 C -0.03576 -0.49491 -2.22222E-6 -0.49491 0.02813 -0.49491 C 0.05625 -0.49491 0.09531 -0.49491 0.10764 -0.49491 " pathEditMode="relative" rAng="0" ptsTypes="aaaaaaaaaaaaa">
                                      <p:cBhvr>
                                        <p:cTn id="1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EC08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44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EC08131"/>
          <p:cNvPicPr>
            <a:picLocks noChangeAspect="1" noChangeArrowheads="1"/>
          </p:cNvPicPr>
          <p:nvPr/>
        </p:nvPicPr>
        <p:blipFill>
          <a:blip r:embed="rId2" cstate="print"/>
          <a:srcRect l="64740" t="64226"/>
          <a:stretch>
            <a:fillRect/>
          </a:stretch>
        </p:blipFill>
        <p:spPr bwMode="auto">
          <a:xfrm>
            <a:off x="3348038" y="188913"/>
            <a:ext cx="2946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5148263" y="3333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68313" y="45815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611188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85770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2986 -0.6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65671 C -0.13073 -0.66273 -0.13142 -0.66851 -0.13507 -0.67384 C -0.13871 -0.67916 -0.14392 -0.68634 -0.15173 -0.68912 C -0.15955 -0.69189 -0.17396 -0.69305 -0.18246 -0.69097 C -0.19097 -0.68888 -0.19427 -0.68657 -0.20295 -0.67708 C -0.21163 -0.66759 -0.22552 -0.65069 -0.23507 -0.63449 C -0.24462 -0.61828 -0.25417 -0.59814 -0.26076 -0.57986 C -0.26736 -0.56157 -0.27101 -0.54328 -0.27482 -0.525 C -0.27864 -0.50671 -0.28281 -0.48611 -0.28385 -0.47037 C -0.28489 -0.45463 -0.2842 -0.44282 -0.28125 -0.43101 C -0.2783 -0.41921 -0.27361 -0.40671 -0.2658 -0.40023 C -0.25798 -0.39375 -0.24462 -0.38703 -0.23385 -0.39166 C -0.22309 -0.39629 -0.21198 -0.41296 -0.20173 -0.42754 C -0.19149 -0.44213 -0.1816 -0.45856 -0.17222 -0.47893 C -0.16285 -0.4993 -0.15278 -0.52685 -0.14531 -0.54907 C -0.13785 -0.57129 -0.13559 -0.58634 -0.12743 -0.61226 C -0.11927 -0.63819 -0.09913 -0.69838 -0.09653 -0.70463 C -0.09392 -0.71088 -0.09896 -0.69097 -0.11198 -0.64976 C -0.125 -0.60856 -0.15903 -0.50717 -0.17482 -0.45671 C -0.19062 -0.40625 -0.19531 -0.38356 -0.20677 -0.34722 C -0.21823 -0.31088 -0.23264 -0.27037 -0.2441 -0.23796 C -0.25555 -0.20555 -0.26649 -0.17592 -0.27604 -0.15231 C -0.28559 -0.1287 -0.29531 -0.10856 -0.30173 -0.09606 C -0.30816 -0.08356 -0.31111 -0.07939 -0.31458 -0.07708 C -0.31805 -0.07476 -0.32014 -0.07963 -0.32222 -0.0824 C -0.3243 -0.08518 -0.32569 -0.08657 -0.32743 -0.09421 C -0.32917 -0.10185 -0.33212 -0.11759 -0.33246 -0.12847 C -0.33281 -0.13935 -0.33246 -0.14699 -0.32986 -0.15926 C -0.32726 -0.17152 -0.32361 -0.18819 -0.31719 -0.20208 C -0.31076 -0.21597 -0.30052 -0.22847 -0.29149 -0.24305 C -0.28246 -0.25763 -0.27465 -0.27245 -0.26319 -0.28912 C -0.25173 -0.30578 -0.23524 -0.32754 -0.22222 -0.34375 C -0.2092 -0.35995 -0.20347 -0.36527 -0.18507 -0.38657 C -0.16667 -0.40787 -0.13941 -0.44004 -0.11198 -0.47199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EC08131"/>
          <p:cNvPicPr>
            <a:picLocks noChangeAspect="1" noChangeArrowheads="1"/>
          </p:cNvPicPr>
          <p:nvPr/>
        </p:nvPicPr>
        <p:blipFill>
          <a:blip r:embed="rId2" cstate="print"/>
          <a:srcRect t="31212" r="30408" b="18651"/>
          <a:stretch>
            <a:fillRect/>
          </a:stretch>
        </p:blipFill>
        <p:spPr bwMode="auto">
          <a:xfrm>
            <a:off x="1042988" y="404813"/>
            <a:ext cx="54451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5076825" y="14843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Line 10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395288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56304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3768 -0.4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48889 C -0.14201 -0.47639 -0.14618 -0.46389 -0.1519 -0.4463 C -0.15763 -0.4287 -0.1644 -0.40648 -0.17239 -0.3831 C -0.18038 -0.35972 -0.18906 -0.3382 -0.1993 -0.30602 C -0.20954 -0.27384 -0.22239 -0.22616 -0.23385 -0.18982 C -0.24531 -0.15347 -0.25815 -0.11898 -0.26857 -0.08727 C -0.27899 -0.05556 -0.28732 -0.02616 -0.2967 7.40741E-7 C -0.30607 0.02616 -0.31475 0.04977 -0.32482 0.06991 C -0.33489 0.09005 -0.34618 0.10602 -0.35694 0.1213 C -0.3677 0.13657 -0.3776 0.15093 -0.38906 0.16227 C -0.40052 0.17361 -0.41232 0.18218 -0.42621 0.18958 C -0.4401 0.19676 -0.4585 0.2037 -0.47239 0.20671 C -0.48628 0.20949 -0.49826 0.2088 -0.50954 0.20833 C -0.52083 0.20787 -0.53211 0.20671 -0.54027 0.20324 C -0.54843 0.19954 -0.55451 0.19305 -0.55815 0.18796 C -0.5618 0.18264 -0.56319 0.17778 -0.56215 0.17245 C -0.56111 0.16713 -0.55868 0.15926 -0.5519 0.15555 C -0.54513 0.15162 -0.53177 0.15023 -0.521 0.15023 C -0.51024 0.15 -0.49826 0.15093 -0.48767 0.1537 C -0.47708 0.15648 -0.47013 0.16111 -0.45694 0.16713 C -0.44375 0.17361 -0.42031 0.18542 -0.40815 0.19143 C -0.396 0.19722 -0.39288 0.19884 -0.38385 0.20162 C -0.37482 0.2044 -0.36579 0.20602 -0.35434 0.20833 C -0.34288 0.21065 -0.32916 0.21574 -0.31458 0.21505 C -0.3 0.21481 -0.28489 0.21157 -0.26718 0.20509 C -0.24947 0.19861 -0.22413 0.18657 -0.20815 0.17593 C -0.19218 0.16528 -0.18611 0.15972 -0.171 0.14167 C -0.1559 0.12338 -0.13142 0.09143 -0.11718 0.06829 C -0.10295 0.04514 -0.096 0.02708 -0.08524 0.00324 C -0.07447 -0.0206 -0.06354 -0.04074 -0.05312 -0.07523 C -0.0427 -0.10972 -0.02864 -0.16181 -0.02239 -0.20347 C -0.01614 -0.24514 -0.01388 -0.28958 -0.01597 -0.325 C -0.01805 -0.36042 -0.02829 -0.38958 -0.03524 -0.41551 C -0.04218 -0.44144 -0.04861 -0.4632 -0.05815 -0.48056 C -0.0677 -0.49792 -0.08055 -0.51111 -0.09288 -0.51968 C -0.1052 -0.52824 -0.11753 -0.53171 -0.13263 -0.53171 C -0.14774 -0.53171 -0.16875 -0.52593 -0.18385 -0.51968 C -0.19895 -0.51343 -0.21059 -0.50532 -0.22361 -0.49421 C -0.23663 -0.4831 -0.25069 -0.46782 -0.26215 -0.45301 C -0.27361 -0.4382 -0.28281 -0.42315 -0.29288 -0.40532 C -0.30295 -0.3875 -0.31423 -0.36389 -0.32239 -0.34537 C -0.33055 -0.32685 -0.33611 -0.31065 -0.34149 -0.29421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1091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847012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163" y="60213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60213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82" name="Group 274"/>
          <p:cNvGraphicFramePr>
            <a:graphicFrameLocks noGrp="1"/>
          </p:cNvGraphicFramePr>
          <p:nvPr/>
        </p:nvGraphicFramePr>
        <p:xfrm>
          <a:off x="827088" y="333375"/>
          <a:ext cx="7489825" cy="6138865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25" name="Picture 233" descr="6DE4286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313"/>
          <a:stretch>
            <a:fillRect/>
          </a:stretch>
        </p:blipFill>
        <p:spPr bwMode="auto">
          <a:xfrm>
            <a:off x="971550" y="404813"/>
            <a:ext cx="12239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234" descr="6E71E5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04813"/>
            <a:ext cx="115093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7" name="Picture 235" descr="5C1C00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04813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8" name="Picture 236" descr="808BE9F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404813"/>
            <a:ext cx="11874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238" descr="1EC081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t="24931"/>
          <a:stretch>
            <a:fillRect/>
          </a:stretch>
        </p:blipFill>
        <p:spPr bwMode="auto">
          <a:xfrm>
            <a:off x="7019925" y="404813"/>
            <a:ext cx="623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0" name="Picture 239" descr="1EC081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28813" b="75069"/>
          <a:stretch>
            <a:fillRect/>
          </a:stretch>
        </p:blipFill>
        <p:spPr bwMode="auto">
          <a:xfrm>
            <a:off x="7740650" y="404813"/>
            <a:ext cx="533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1" name="Picture 240" descr="E109157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1268413"/>
            <a:ext cx="10080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2" name="Picture 241" descr="25544B6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4300" y="1268413"/>
            <a:ext cx="12239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" name="Picture 242" descr="9DFA0E5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 t="23630"/>
          <a:stretch>
            <a:fillRect/>
          </a:stretch>
        </p:blipFill>
        <p:spPr bwMode="auto">
          <a:xfrm>
            <a:off x="5508625" y="1268413"/>
            <a:ext cx="55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4" name="Picture 243" descr="9DFA0E5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l="35979" b="76370"/>
          <a:stretch>
            <a:fillRect/>
          </a:stretch>
        </p:blipFill>
        <p:spPr bwMode="auto">
          <a:xfrm>
            <a:off x="6227763" y="1268413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5" name="Picture 245" descr="3B01A7D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92950" y="1268413"/>
            <a:ext cx="10556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246" descr="DCEFE5F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 t="52481" r="65117"/>
          <a:stretch>
            <a:fillRect/>
          </a:stretch>
        </p:blipFill>
        <p:spPr bwMode="auto">
          <a:xfrm>
            <a:off x="1116013" y="234950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7" name="Picture 247" descr="DCEFE5F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 r="67847" b="50079"/>
          <a:stretch>
            <a:fillRect/>
          </a:stretch>
        </p:blipFill>
        <p:spPr bwMode="auto">
          <a:xfrm>
            <a:off x="1692275" y="2133600"/>
            <a:ext cx="43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8" name="Picture 248" descr="423C4D4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484438" y="2133600"/>
            <a:ext cx="1079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9" name="Picture 249" descr="C07D43B4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95738" y="2133600"/>
            <a:ext cx="11525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0" name="Picture 250" descr="4BEA2825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435600" y="2133600"/>
            <a:ext cx="12969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1" name="Picture 251" descr="C26FC06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948488" y="2133600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2" name="Picture 252" descr="C2FB304F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42988" y="299720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" name="Picture 253" descr="5F33327B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/>
          <a:srcRect l="1244" t="32018"/>
          <a:stretch>
            <a:fillRect/>
          </a:stretch>
        </p:blipFill>
        <p:spPr bwMode="auto">
          <a:xfrm>
            <a:off x="4067175" y="2997200"/>
            <a:ext cx="6302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" name="Picture 254" descr="5F33327B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7" cstate="print"/>
          <a:srcRect l="22388" b="74330"/>
          <a:stretch>
            <a:fillRect/>
          </a:stretch>
        </p:blipFill>
        <p:spPr bwMode="auto">
          <a:xfrm>
            <a:off x="4643438" y="2997200"/>
            <a:ext cx="5683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5" name="Picture 255" descr="127FC7E2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555875" y="2997200"/>
            <a:ext cx="11525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6" name="Picture 256" descr="29B99240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580063" y="2997200"/>
            <a:ext cx="10080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7" name="Picture 257" descr="56F1ED41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948488" y="2997200"/>
            <a:ext cx="1279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8" name="Picture 258" descr="B3B7EE04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print"/>
          <a:srcRect l="36267" b="74931"/>
          <a:stretch>
            <a:fillRect/>
          </a:stretch>
        </p:blipFill>
        <p:spPr bwMode="auto">
          <a:xfrm>
            <a:off x="1763713" y="3860800"/>
            <a:ext cx="450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9" name="Picture 259" descr="B3B7EE04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/>
          <a:srcRect t="31267"/>
          <a:stretch>
            <a:fillRect/>
          </a:stretch>
        </p:blipFill>
        <p:spPr bwMode="auto">
          <a:xfrm>
            <a:off x="1042988" y="3860800"/>
            <a:ext cx="5953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0" name="Picture 260" descr="A790AE35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/>
          <a:srcRect l="12466" t="36102"/>
          <a:stretch>
            <a:fillRect/>
          </a:stretch>
        </p:blipFill>
        <p:spPr bwMode="auto">
          <a:xfrm>
            <a:off x="2484438" y="3860800"/>
            <a:ext cx="639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1" name="Picture 261" descr="A790AE35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9" cstate="print"/>
          <a:srcRect b="71086"/>
          <a:stretch>
            <a:fillRect/>
          </a:stretch>
        </p:blipFill>
        <p:spPr bwMode="auto">
          <a:xfrm>
            <a:off x="3059113" y="3860800"/>
            <a:ext cx="7207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2" name="Picture 263" descr="FA29F24E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924300" y="3860800"/>
            <a:ext cx="12239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" name="Picture 264" descr="9F3A6F78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5580063" y="3860800"/>
            <a:ext cx="10175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" name="Picture 265" descr="144A61F7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019925" y="3860800"/>
            <a:ext cx="115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5" name="Picture 266" descr="41197919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971550" y="4797425"/>
            <a:ext cx="11525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6" name="Picture 267" descr="47FC1C46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55875" y="4797425"/>
            <a:ext cx="1079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7" name="Picture 268" descr="C01EF375">
            <a:hlinkClick r:id="rId60" action="ppaction://hlinksldjump"/>
          </p:cNvPr>
          <p:cNvPicPr>
            <a:picLocks noChangeAspect="1" noChangeArrowheads="1"/>
          </p:cNvPicPr>
          <p:nvPr/>
        </p:nvPicPr>
        <p:blipFill>
          <a:blip r:embed="rId61" cstate="print"/>
          <a:srcRect l="4723" t="47701" r="66632" b="10645"/>
          <a:stretch>
            <a:fillRect/>
          </a:stretch>
        </p:blipFill>
        <p:spPr bwMode="auto">
          <a:xfrm>
            <a:off x="4211638" y="4941888"/>
            <a:ext cx="49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8" name="Picture 269" descr="C01EF375">
            <a:hlinkClick r:id="rId62" action="ppaction://hlinksldjump"/>
          </p:cNvPr>
          <p:cNvPicPr>
            <a:picLocks noChangeAspect="1" noChangeArrowheads="1"/>
          </p:cNvPicPr>
          <p:nvPr/>
        </p:nvPicPr>
        <p:blipFill>
          <a:blip r:embed="rId63" cstate="print"/>
          <a:srcRect l="52361" b="58345"/>
          <a:stretch>
            <a:fillRect/>
          </a:stretch>
        </p:blipFill>
        <p:spPr bwMode="auto">
          <a:xfrm>
            <a:off x="7667625" y="4797425"/>
            <a:ext cx="5778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9" name="Picture 270" descr="C01EF375">
            <a:hlinkClick r:id="rId60" action="ppaction://hlinksldjump"/>
          </p:cNvPr>
          <p:cNvPicPr>
            <a:picLocks noChangeAspect="1" noChangeArrowheads="1"/>
          </p:cNvPicPr>
          <p:nvPr/>
        </p:nvPicPr>
        <p:blipFill>
          <a:blip r:embed="rId64" cstate="print"/>
          <a:srcRect l="-11124" t="6044" r="66632" b="58214"/>
          <a:stretch>
            <a:fillRect/>
          </a:stretch>
        </p:blipFill>
        <p:spPr bwMode="auto">
          <a:xfrm>
            <a:off x="4643438" y="4797425"/>
            <a:ext cx="577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0" name="Picture 271" descr="C01EF375">
            <a:hlinkClick r:id="rId62" action="ppaction://hlinksldjump"/>
          </p:cNvPr>
          <p:cNvPicPr>
            <a:picLocks noChangeAspect="1" noChangeArrowheads="1"/>
          </p:cNvPicPr>
          <p:nvPr/>
        </p:nvPicPr>
        <p:blipFill>
          <a:blip r:embed="rId65" cstate="print"/>
          <a:srcRect l="52361" t="53613" b="10645"/>
          <a:stretch>
            <a:fillRect/>
          </a:stretch>
        </p:blipFill>
        <p:spPr bwMode="auto">
          <a:xfrm>
            <a:off x="6877050" y="5013325"/>
            <a:ext cx="7921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275" descr="3BEE638C">
            <a:hlinkClick r:id="rId66" action="ppaction://hlinksldjump"/>
          </p:cNvPr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1042988" y="5661025"/>
            <a:ext cx="1008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276" descr="99013844">
            <a:hlinkClick r:id="rId68" action="ppaction://hlinksldjump"/>
          </p:cNvPr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484438" y="5661025"/>
            <a:ext cx="1220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3" name="Picture 277" descr="DDE7538F">
            <a:hlinkClick r:id="rId70" action="ppaction://hlinksldjump"/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995738" y="5661025"/>
            <a:ext cx="11525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" name="Picture 278" descr="DCEFE5F">
            <a:hlinkClick r:id="rId72" action="ppaction://hlinksldjump"/>
          </p:cNvPr>
          <p:cNvPicPr>
            <a:picLocks noChangeAspect="1" noChangeArrowheads="1"/>
          </p:cNvPicPr>
          <p:nvPr/>
        </p:nvPicPr>
        <p:blipFill>
          <a:blip r:embed="rId73" cstate="print"/>
          <a:srcRect l="58624" t="58272" r="-1414"/>
          <a:stretch>
            <a:fillRect/>
          </a:stretch>
        </p:blipFill>
        <p:spPr bwMode="auto">
          <a:xfrm>
            <a:off x="5651500" y="5084763"/>
            <a:ext cx="6492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5" name="Picture 279" descr="DCEFE5F">
            <a:hlinkClick r:id="rId72" action="ppaction://hlinksldjump"/>
          </p:cNvPr>
          <p:cNvPicPr>
            <a:picLocks noChangeAspect="1" noChangeArrowheads="1"/>
          </p:cNvPicPr>
          <p:nvPr/>
        </p:nvPicPr>
        <p:blipFill>
          <a:blip r:embed="rId74" cstate="print"/>
          <a:srcRect l="58624" b="49817"/>
          <a:stretch>
            <a:fillRect/>
          </a:stretch>
        </p:blipFill>
        <p:spPr bwMode="auto">
          <a:xfrm>
            <a:off x="6084888" y="4797425"/>
            <a:ext cx="5572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6" name="Picture 280" descr="DCFFFAF2">
            <a:hlinkClick r:id="rId75" action="ppaction://hlinksldjump"/>
          </p:cNvPr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555875" y="1268413"/>
            <a:ext cx="10080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7" name="AutoShape 281">
            <a:hlinkClick r:id="rId7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734050"/>
            <a:ext cx="719137" cy="647700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68" name="AutoShape 28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164388" y="5734050"/>
            <a:ext cx="647700" cy="647700"/>
          </a:xfrm>
          <a:prstGeom prst="actionButtonEnd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109157E"/>
          <p:cNvPicPr>
            <a:picLocks noChangeAspect="1" noChangeArrowheads="1"/>
          </p:cNvPicPr>
          <p:nvPr/>
        </p:nvPicPr>
        <p:blipFill>
          <a:blip r:embed="rId2" cstate="print"/>
          <a:srcRect l="46951" t="67941" r="22604" b="3119"/>
          <a:stretch>
            <a:fillRect/>
          </a:stretch>
        </p:blipFill>
        <p:spPr bwMode="auto">
          <a:xfrm>
            <a:off x="2195513" y="393382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2484438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323850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62486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109157E"/>
          <p:cNvPicPr>
            <a:picLocks noChangeAspect="1" noChangeArrowheads="1"/>
          </p:cNvPicPr>
          <p:nvPr/>
        </p:nvPicPr>
        <p:blipFill>
          <a:blip r:embed="rId2" cstate="print"/>
          <a:srcRect t="21275" r="61752" b="1767"/>
          <a:stretch>
            <a:fillRect/>
          </a:stretch>
        </p:blipFill>
        <p:spPr bwMode="auto">
          <a:xfrm>
            <a:off x="2627313" y="1412875"/>
            <a:ext cx="35004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5651500" y="19891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13"/>
          <p:cNvSpPr>
            <a:spLocks noChangeShapeType="1"/>
          </p:cNvSpPr>
          <p:nvPr/>
        </p:nvSpPr>
        <p:spPr bwMode="auto">
          <a:xfrm>
            <a:off x="395288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68313" y="45085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>
            <a:off x="395288" y="65976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5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9061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466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41528 C -0.07639 -0.42199 -0.07813 -0.42848 -0.08108 -0.43588 C -0.08403 -0.44329 -0.08785 -0.45209 -0.09254 -0.45973 C -0.09722 -0.46736 -0.1033 -0.47547 -0.1092 -0.48195 C -0.11511 -0.48843 -0.12136 -0.49537 -0.12847 -0.49908 C -0.13559 -0.50278 -0.14254 -0.50348 -0.15156 -0.50417 C -0.16059 -0.50486 -0.17309 -0.50579 -0.18229 -0.50255 C -0.1915 -0.49931 -0.20018 -0.49051 -0.20677 -0.48542 C -0.21337 -0.48033 -0.2158 -0.47917 -0.22205 -0.47176 C -0.2283 -0.46435 -0.23802 -0.4507 -0.24393 -0.44098 C -0.24983 -0.43125 -0.25434 -0.425 -0.25799 -0.41366 C -0.26163 -0.40232 -0.26441 -0.38357 -0.26563 -0.37246 C -0.26684 -0.36135 -0.26667 -0.35625 -0.26563 -0.34699 C -0.26459 -0.33773 -0.26233 -0.32616 -0.2592 -0.31621 C -0.25608 -0.30625 -0.25191 -0.2956 -0.24653 -0.28704 C -0.24115 -0.27848 -0.23386 -0.27153 -0.22726 -0.26482 C -0.22066 -0.2581 -0.21441 -0.25139 -0.20677 -0.24607 C -0.19913 -0.24074 -0.17986 -0.2331 -0.18108 -0.23241 C -0.18229 -0.23172 -0.20573 -0.24098 -0.21441 -0.2426 C -0.22309 -0.24422 -0.22656 -0.24283 -0.23368 -0.2426 C -0.2408 -0.24236 -0.24566 -0.24491 -0.25677 -0.24098 C -0.26788 -0.23704 -0.28785 -0.22755 -0.30035 -0.21875 C -0.31285 -0.20996 -0.32379 -0.19746 -0.33229 -0.18797 C -0.3408 -0.17848 -0.34514 -0.1713 -0.35156 -0.16227 C -0.35799 -0.15324 -0.36459 -0.14514 -0.37084 -0.1331 C -0.37709 -0.12107 -0.3842 -0.10486 -0.38872 -0.09051 C -0.39323 -0.07616 -0.39514 -0.06227 -0.39775 -0.04769 C -0.40035 -0.0331 -0.40278 -0.01898 -0.40417 -0.00324 C -0.40556 0.0125 -0.40695 0.03125 -0.40573 0.04699 C -0.40452 0.06273 -0.40156 0.07453 -0.39653 0.09074 C -0.3915 0.10694 -0.38386 0.12893 -0.37587 0.14375 C -0.36788 0.15856 -0.36094 0.16921 -0.34896 0.17963 C -0.33698 0.19004 -0.31806 0.20208 -0.30417 0.20694 C -0.29028 0.2118 -0.27934 0.21018 -0.26563 0.20856 C -0.25191 0.20694 -0.23681 0.20463 -0.22205 0.19676 C -0.20729 0.18889 -0.19011 0.175 -0.17726 0.16088 C -0.16441 0.14676 -0.15243 0.1243 -0.14514 0.11134 C -0.13785 0.09838 -0.13577 0.09097 -0.13368 0.08379 " pathEditMode="relative" rAng="0" ptsTypes="aaaaaaaaaaaaaaaaaaaaaaaaaaaaaaaaaaaaaa">
                                      <p:cBhvr>
                                        <p:cTn id="10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1091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7488237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2484438" y="126841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3203575" y="126841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5580063" y="37163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Oval 12"/>
          <p:cNvSpPr>
            <a:spLocks noChangeArrowheads="1"/>
          </p:cNvSpPr>
          <p:nvPr/>
        </p:nvSpPr>
        <p:spPr bwMode="auto">
          <a:xfrm>
            <a:off x="6156325" y="37163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163" y="5949950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5949950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109157E"/>
          <p:cNvPicPr>
            <a:picLocks noChangeAspect="1" noChangeArrowheads="1"/>
          </p:cNvPicPr>
          <p:nvPr/>
        </p:nvPicPr>
        <p:blipFill>
          <a:blip r:embed="rId2" cstate="print"/>
          <a:srcRect l="46951" t="67941" r="22604" b="3119"/>
          <a:stretch>
            <a:fillRect/>
          </a:stretch>
        </p:blipFill>
        <p:spPr bwMode="auto">
          <a:xfrm>
            <a:off x="2195513" y="393382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84438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995738" y="35004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4572000" y="35004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395288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395288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4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4442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0.1081 L -0.26372 -0.19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468 C -0.26372 -0.19468 -0.22847 -0.20023 -0.19288 -0.2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109157E"/>
          <p:cNvPicPr>
            <a:picLocks noChangeAspect="1" noChangeArrowheads="1"/>
          </p:cNvPicPr>
          <p:nvPr/>
        </p:nvPicPr>
        <p:blipFill>
          <a:blip r:embed="rId2" cstate="print"/>
          <a:srcRect t="21275" r="61752" b="1767"/>
          <a:stretch>
            <a:fillRect/>
          </a:stretch>
        </p:blipFill>
        <p:spPr bwMode="auto">
          <a:xfrm>
            <a:off x="2627313" y="1412875"/>
            <a:ext cx="35004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651500" y="19891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572000" y="1125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5292725" y="1125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468313" y="45085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468313" y="65976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4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0804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466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41528 C -0.07639 -0.42199 -0.07813 -0.42848 -0.08108 -0.43588 C -0.08403 -0.44329 -0.08785 -0.45209 -0.09254 -0.45973 C -0.09722 -0.46736 -0.1033 -0.47547 -0.1092 -0.48195 C -0.11511 -0.48843 -0.12136 -0.49537 -0.12847 -0.49908 C -0.13559 -0.50278 -0.14254 -0.50348 -0.15156 -0.50417 C -0.16059 -0.50486 -0.17309 -0.50579 -0.18229 -0.50255 C -0.1915 -0.49931 -0.20018 -0.49051 -0.20677 -0.48542 C -0.21337 -0.48033 -0.2158 -0.47917 -0.22205 -0.47176 C -0.2283 -0.46435 -0.23802 -0.4507 -0.24393 -0.44098 C -0.24983 -0.43125 -0.25434 -0.425 -0.25799 -0.41366 C -0.26163 -0.40232 -0.26441 -0.38357 -0.26563 -0.37246 C -0.26684 -0.36135 -0.26667 -0.35625 -0.26563 -0.34699 C -0.26459 -0.33773 -0.26233 -0.32616 -0.2592 -0.31621 C -0.25608 -0.30625 -0.25191 -0.2956 -0.24653 -0.28704 C -0.24115 -0.27848 -0.23386 -0.27153 -0.22726 -0.26482 C -0.22066 -0.2581 -0.21441 -0.25139 -0.20677 -0.24607 C -0.19913 -0.24074 -0.17986 -0.2331 -0.18108 -0.23241 C -0.18229 -0.23172 -0.20573 -0.24098 -0.21441 -0.2426 C -0.22309 -0.24422 -0.22656 -0.24283 -0.23368 -0.2426 C -0.2408 -0.24236 -0.24566 -0.24491 -0.25677 -0.24098 C -0.26788 -0.23704 -0.28785 -0.22755 -0.30035 -0.21875 C -0.31285 -0.20996 -0.32379 -0.19746 -0.33229 -0.18797 C -0.3408 -0.17848 -0.34514 -0.1713 -0.35156 -0.16227 C -0.35799 -0.15324 -0.36459 -0.14514 -0.37084 -0.1331 C -0.37709 -0.12107 -0.3842 -0.10486 -0.38872 -0.09051 C -0.39323 -0.07616 -0.39514 -0.06227 -0.39775 -0.04769 C -0.40035 -0.0331 -0.40278 -0.01898 -0.40417 -0.00324 C -0.40556 0.0125 -0.40695 0.03125 -0.40573 0.04699 C -0.40452 0.06273 -0.40156 0.07453 -0.39653 0.09074 C -0.3915 0.10694 -0.38386 0.12893 -0.37587 0.14375 C -0.36788 0.15856 -0.36094 0.16921 -0.34896 0.17963 C -0.33698 0.19004 -0.31806 0.20208 -0.30417 0.20694 C -0.29028 0.2118 -0.27934 0.21018 -0.26563 0.20856 C -0.25191 0.20694 -0.23681 0.20463 -0.22205 0.19676 C -0.20729 0.18889 -0.19011 0.175 -0.17726 0.16088 C -0.16441 0.14676 -0.15243 0.1243 -0.14514 0.11134 C -0.13785 0.09838 -0.13577 0.09097 -0.13368 0.08379 " pathEditMode="relative" rAng="0" ptsTypes="aaaaaaaaaaaaaaaaaaaaaaaaaaaaaaaaaaaaaa">
                                      <p:cBhvr>
                                        <p:cTn id="10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0.08379 C -0.13368 0.08425 -0.16736 -0.22871 -0.2007 -0.540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7 -0.54098 C -0.2007 -0.54074 -0.16163 -0.54653 -0.12188 -0.5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5544B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424862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53736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53006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5544B67"/>
          <p:cNvPicPr>
            <a:picLocks noChangeAspect="1" noChangeArrowheads="1"/>
          </p:cNvPicPr>
          <p:nvPr/>
        </p:nvPicPr>
        <p:blipFill>
          <a:blip r:embed="rId2" cstate="print"/>
          <a:srcRect l="60321" t="67607" r="4153" b="2884"/>
          <a:stretch>
            <a:fillRect/>
          </a:stretch>
        </p:blipFill>
        <p:spPr bwMode="auto">
          <a:xfrm>
            <a:off x="1187450" y="3933825"/>
            <a:ext cx="5616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6"/>
          <p:cNvSpPr>
            <a:spLocks noChangeArrowheads="1"/>
          </p:cNvSpPr>
          <p:nvPr/>
        </p:nvSpPr>
        <p:spPr bwMode="auto">
          <a:xfrm>
            <a:off x="2051050" y="43656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539750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395288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>
            <a:off x="395288" y="65976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Picture 5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38493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6841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1 -0.06875 C -0.46563 -0.07199 -0.46285 -0.07523 -0.45816 -0.08241 C -0.45347 -0.08959 -0.44636 -0.10301 -0.44011 -0.11158 C -0.43386 -0.12014 -0.42795 -0.12778 -0.42101 -0.1338 C -0.41406 -0.13982 -0.40486 -0.14491 -0.39809 -0.14769 C -0.39132 -0.15047 -0.3882 -0.15301 -0.37986 -0.1507 C -0.37153 -0.14838 -0.35486 -0.14213 -0.34792 -0.1338 C -0.34115 -0.12547 -0.34045 -0.11181 -0.33889 -0.10116 C -0.33733 -0.09051 -0.33785 -0.0838 -0.33889 -0.07037 C -0.33993 -0.05695 -0.34236 -0.03635 -0.34531 -0.02084 C -0.34827 -0.00533 -0.35139 0.0074 -0.35677 0.02361 C -0.36233 0.03981 -0.36927 0.05694 -0.37743 0.07662 C -0.38559 0.09629 -0.39601 0.12315 -0.40556 0.14143 C -0.41511 0.15972 -0.42327 0.1743 -0.43507 0.18588 C -0.44688 0.19745 -0.46285 0.2074 -0.47604 0.21157 C -0.48924 0.21574 -0.50417 0.21805 -0.51459 0.21157 C -0.525 0.20509 -0.53716 0.17338 -0.53889 0.17222 C -0.54063 0.17106 -0.53056 0.19722 -0.52483 0.20486 C -0.5191 0.2125 -0.51476 0.21736 -0.50434 0.21852 C -0.49393 0.21967 -0.47431 0.21736 -0.46198 0.21157 C -0.44966 0.20578 -0.44011 0.19375 -0.42986 0.18426 C -0.41962 0.17477 -0.41146 0.16643 -0.40035 0.15509 C -0.38924 0.14375 -0.37674 0.13194 -0.3632 0.11597 C -0.34966 0.1 -0.33351 0.07893 -0.31962 0.05949 C -0.30573 0.04004 -0.29184 0.01944 -0.27986 -0.00047 C -0.26788 -0.02037 -0.25729 -0.04005 -0.24792 -0.06019 C -0.23854 -0.08033 -0.22934 -0.10417 -0.22344 -0.12176 C -0.21754 -0.13935 -0.2132 -0.16158 -0.21198 -0.16621 C -0.21077 -0.17084 -0.21181 -0.16505 -0.2158 -0.14908 C -0.21979 -0.1331 -0.22952 -0.09514 -0.23629 -0.07037 C -0.24306 -0.0456 -0.24948 -0.02547 -0.25677 -0.00047 C -0.26406 0.02453 -0.27066 0.04791 -0.27986 0.07986 C -0.28906 0.1118 -0.30434 0.16527 -0.31198 0.19097 C -0.31962 0.21666 -0.32761 0.23796 -0.32604 0.23379 C -0.32448 0.22963 -0.31111 0.18541 -0.30295 0.16551 C -0.29479 0.1456 -0.2875 0.13171 -0.27743 0.11412 C -0.26736 0.09652 -0.25573 0.07963 -0.24271 0.05949 C -0.22969 0.03935 -0.21511 0.01389 -0.19913 -0.00718 C -0.18316 -0.02824 -0.16233 -0.04838 -0.14653 -0.06713 C -0.13091 -0.08588 -0.1158 -0.10787 -0.10452 -0.12014 C -0.09323 -0.13241 -0.08716 -0.13658 -0.07865 -0.14051 C -0.07031 -0.14445 -0.06216 -0.14607 -0.05434 -0.14398 C -0.04653 -0.1419 -0.03698 -0.13611 -0.03143 -0.12848 C -0.0257 -0.12084 -0.02205 -0.1007 -0.02118 -0.09792 C -0.02031 -0.09514 -0.02396 -0.10648 -0.02622 -0.11158 C -0.0283 -0.11667 -0.02882 -0.12315 -0.03368 -0.12848 C -0.03872 -0.1338 -0.05052 -0.14167 -0.05695 -0.14398 C -0.0632 -0.1463 -0.06511 -0.14491 -0.0724 -0.14236 C -0.07952 -0.13982 -0.0915 -0.13588 -0.09931 -0.12848 C -0.10712 -0.12107 -0.11198 -0.11019 -0.11962 -0.09792 C -0.12743 -0.08565 -0.13698 -0.07199 -0.14549 -0.0551 C -0.15382 -0.0382 -0.16372 -0.01898 -0.17101 0.00301 C -0.17865 0.025 -0.18611 0.05555 -0.19011 0.07662 C -0.1941 0.09768 -0.19497 0.11296 -0.19531 0.12963 C -0.19566 0.14629 -0.19705 0.16342 -0.19271 0.17731 C -0.18837 0.1912 -0.17986 0.20764 -0.16979 0.21319 C -0.15955 0.21875 -0.14288 0.2162 -0.13125 0.20995 C -0.11979 0.2037 -0.10938 0.18727 -0.10035 0.17569 C -0.0915 0.16412 -0.08281 0.1493 -0.07761 0.13981 C -0.0724 0.13032 -0.07101 0.12477 -0.06979 0.11921 " pathEditMode="relative" rAng="0" ptsTypes="aaaaaaaaa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25544B67"/>
          <p:cNvPicPr>
            <a:picLocks noChangeAspect="1" noChangeArrowheads="1"/>
          </p:cNvPicPr>
          <p:nvPr/>
        </p:nvPicPr>
        <p:blipFill>
          <a:blip r:embed="rId2" cstate="print"/>
          <a:srcRect t="9622" r="39661" b="1585"/>
          <a:stretch>
            <a:fillRect/>
          </a:stretch>
        </p:blipFill>
        <p:spPr bwMode="auto">
          <a:xfrm>
            <a:off x="971550" y="404813"/>
            <a:ext cx="72009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Line 10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3"/>
          <p:cNvSpPr>
            <a:spLocks noChangeShapeType="1"/>
          </p:cNvSpPr>
          <p:nvPr/>
        </p:nvSpPr>
        <p:spPr bwMode="auto">
          <a:xfrm>
            <a:off x="250825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08175" y="21336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15126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7639 -0.3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8 -0.39421 C -0.475 -0.39954 -0.47361 -0.40463 -0.46875 -0.4132 C -0.46388 -0.42176 -0.45364 -0.43542 -0.44687 -0.4456 C -0.4401 -0.45579 -0.43402 -0.46644 -0.42777 -0.47454 C -0.42152 -0.48264 -0.41458 -0.48843 -0.40972 -0.49352 C -0.40486 -0.49861 -0.40381 -0.5007 -0.39826 -0.50532 C -0.3927 -0.50995 -0.38281 -0.51736 -0.37638 -0.52083 C -0.37013 -0.52431 -0.36631 -0.52454 -0.35972 -0.52593 C -0.35312 -0.52732 -0.34427 -0.53079 -0.33663 -0.5294 C -0.32899 -0.52801 -0.32013 -0.52384 -0.31354 -0.51736 C -0.30694 -0.51088 -0.30156 -0.50023 -0.29687 -0.49005 C -0.29218 -0.47986 -0.28767 -0.46921 -0.28541 -0.45579 C -0.28316 -0.44236 -0.28333 -0.42662 -0.28281 -0.40972 C -0.28229 -0.39282 -0.28177 -0.37338 -0.28281 -0.35486 C -0.28385 -0.33634 -0.28628 -0.31875 -0.28923 -0.29861 C -0.29218 -0.27847 -0.29444 -0.26088 -0.30086 -0.23357 C -0.30729 -0.20625 -0.31822 -0.16435 -0.32777 -0.13449 C -0.33732 -0.10463 -0.34791 -0.07917 -0.3585 -0.05417 C -0.36927 -0.02917 -0.38333 -0.00185 -0.39184 0.01597 C -0.40034 0.0338 -0.40225 0.03981 -0.40972 0.05347 C -0.41718 0.06713 -0.42569 0.08194 -0.43663 0.09792 C -0.44756 0.11389 -0.46336 0.13472 -0.47517 0.1493 C -0.48697 0.16389 -0.496 0.17824 -0.50729 0.18518 C -0.51857 0.19213 -0.53281 0.19282 -0.54305 0.19028 C -0.55329 0.18773 -0.56354 0.17546 -0.56875 0.16991 C -0.57395 0.16435 -0.57222 0.15995 -0.57395 0.15625 C -0.57569 0.15255 -0.57691 0.15579 -0.57899 0.14768 C -0.58107 0.13958 -0.58559 0.11296 -0.58663 0.10833 C -0.58767 0.1037 -0.58732 0.11042 -0.58541 0.12014 C -0.5835 0.12986 -0.58072 0.15555 -0.57517 0.16643 C -0.56961 0.17731 -0.5592 0.18171 -0.55208 0.18518 C -0.54496 0.18866 -0.54149 0.18727 -0.53281 0.1868 C -0.52413 0.18634 -0.50833 0.18773 -0.49947 0.18171 C -0.49062 0.17569 -0.4875 0.16227 -0.47899 0.15093 C -0.47048 0.13958 -0.46128 0.1294 -0.44826 0.11343 C -0.43524 0.09745 -0.41562 0.07245 -0.40086 0.05532 C -0.38628 0.03819 -0.37378 0.02917 -0.35972 0.01088 C -0.34566 -0.00741 -0.32864 -0.03426 -0.31614 -0.05417 C -0.30364 -0.07407 -0.29618 -0.08843 -0.2842 -0.1088 C -0.27222 -0.12917 -0.25642 -0.15556 -0.24444 -0.17708 C -0.23246 -0.19861 -0.22378 -0.21667 -0.21232 -0.23866 C -0.20086 -0.26065 -0.1875 -0.28171 -0.17517 -0.3088 C -0.16284 -0.33588 -0.14947 -0.37014 -0.13802 -0.40116 C -0.12656 -0.43218 -0.11371 -0.47176 -0.1059 -0.49514 C -0.09826 -0.51852 -0.08975 -0.54468 -0.09079 -0.5412 C -0.09149 -0.53773 -0.10364 -0.49907 -0.11111 -0.47454 C -0.11857 -0.45 -0.12673 -0.42338 -0.13541 -0.39421 C -0.14409 -0.36505 -0.15156 -0.33866 -0.16354 -0.30023 C -0.17552 -0.26181 -0.19149 -0.21482 -0.20729 -0.16343 C -0.22309 -0.11204 -0.24184 -0.04745 -0.2585 0.00741 C -0.27517 0.06227 -0.29739 0.13426 -0.30729 0.16643 C -0.31718 0.19861 -0.31927 0.20671 -0.31753 0.20069 C -0.31579 0.19468 -0.30625 0.15856 -0.29687 0.13055 C -0.2875 0.10255 -0.27447 0.06921 -0.26111 0.0331 C -0.24774 -0.00301 -0.23177 -0.05093 -0.21614 -0.08657 C -0.20052 -0.12222 -0.18541 -0.14815 -0.16753 -0.18056 C -0.14965 -0.21296 -0.12604 -0.25255 -0.10868 -0.28148 C -0.09097 -0.31042 -0.08177 -0.32732 -0.06232 -0.35486 C -0.04288 -0.38241 -0.01128 -0.42292 0.00816 -0.44722 C 0.02761 -0.47153 0.04063 -0.48773 0.05434 -0.50023 C 0.06806 -0.51273 0.07709 -0.51736 0.09028 -0.52245 C 0.10348 -0.52755 0.12171 -0.53264 0.13386 -0.53102 C 0.14601 -0.5294 0.15591 -0.52407 0.16337 -0.51227 C 0.17084 -0.50046 0.17674 -0.46713 0.17865 -0.46088 C 0.18056 -0.45463 0.17744 -0.46551 0.17483 -0.47454 C 0.17223 -0.48357 0.17205 -0.50579 0.16337 -0.51574 C 0.15469 -0.5257 0.13507 -0.53333 0.12223 -0.53449 C 0.10938 -0.53565 0.09966 -0.52894 0.08646 -0.52245 C 0.07327 -0.51597 0.05573 -0.50833 0.04271 -0.49514 C 0.02969 -0.48195 0.01858 -0.46111 0.00816 -0.44375 C -0.00225 -0.42639 -0.0118 -0.40926 -0.01996 -0.39097 C -0.02829 -0.37269 -0.03454 -0.35394 -0.04184 -0.33449 C -0.0493 -0.31505 -0.05642 -0.29537 -0.06371 -0.27454 C -0.07066 -0.2537 -0.07708 -0.23357 -0.0842 -0.20972 C -0.09131 -0.18588 -0.09947 -0.15787 -0.1059 -0.13102 C -0.11232 -0.10417 -0.11857 -0.07732 -0.12256 -0.04907 C -0.12656 -0.02083 -0.13055 0.00903 -0.1302 0.03819 C -0.12986 0.06736 -0.1276 0.10069 -0.11996 0.12546 C -0.11232 0.15023 -0.09965 0.17685 -0.0842 0.1868 C -0.06875 0.19676 -0.04409 0.19236 -0.02795 0.18518 C -0.01145 0.17801 0.00139 0.15764 0.01337 0.14421 C 0.02518 0.13079 0.03438 0.11805 0.04271 0.10486 C 0.05105 0.09167 0.05712 0.07847 0.06337 0.06551 " pathEditMode="relative" rAng="0" ptsTypes="aaaaaaaaaaaaaaaaaaaaaaaaaaaaaaaa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9DFA0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0"/>
            <a:ext cx="361315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425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9DFA0E56"/>
          <p:cNvPicPr>
            <a:picLocks noChangeAspect="1" noChangeArrowheads="1"/>
          </p:cNvPicPr>
          <p:nvPr/>
        </p:nvPicPr>
        <p:blipFill>
          <a:blip r:embed="rId2" cstate="print"/>
          <a:srcRect l="53822" t="63490"/>
          <a:stretch>
            <a:fillRect/>
          </a:stretch>
        </p:blipFill>
        <p:spPr bwMode="auto">
          <a:xfrm>
            <a:off x="2843213" y="260350"/>
            <a:ext cx="2809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3419475" y="6207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68313" y="2603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111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684213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6842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4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15419" flipV="1">
            <a:off x="6372225" y="46529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6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61481 C -0.30868 -0.61968 -0.30642 -0.62454 -0.30069 -0.63194 C -0.29496 -0.63935 -0.28298 -0.65231 -0.27638 -0.65926 C -0.26979 -0.6662 -0.26684 -0.66875 -0.26093 -0.67292 C -0.25503 -0.67708 -0.24739 -0.68194 -0.24045 -0.68472 C -0.2335 -0.6875 -0.22569 -0.68935 -0.21857 -0.69005 C -0.21145 -0.69074 -0.20451 -0.69028 -0.19809 -0.68819 C -0.19166 -0.68611 -0.18541 -0.68403 -0.1802 -0.67801 C -0.175 -0.67199 -0.16996 -0.66088 -0.16736 -0.65231 C -0.16475 -0.64375 -0.16423 -0.63681 -0.16475 -0.62662 C -0.16527 -0.61644 -0.16649 -0.60347 -0.16996 -0.59074 C -0.17343 -0.57801 -0.17899 -0.56065 -0.18524 -0.54977 C -0.19149 -0.53889 -0.19982 -0.5331 -0.20711 -0.52593 C -0.2144 -0.51875 -0.22048 -0.51296 -0.22881 -0.50694 C -0.23715 -0.50093 -0.24774 -0.49375 -0.25711 -0.49005 C -0.26649 -0.48634 -0.27847 -0.48611 -0.28524 -0.48472 C -0.29201 -0.48333 -0.29722 -0.48194 -0.29809 -0.48148 C -0.29895 -0.48102 -0.29496 -0.48171 -0.29045 -0.48148 C -0.28593 -0.48125 -0.27777 -0.48171 -0.27118 -0.47963 C -0.26458 -0.47755 -0.25642 -0.47407 -0.25069 -0.46944 C -0.24496 -0.46481 -0.24027 -0.45949 -0.23663 -0.45231 C -0.23298 -0.44514 -0.2302 -0.43611 -0.22881 -0.42662 C -0.22743 -0.41713 -0.22864 -0.40787 -0.22881 -0.39583 C -0.22899 -0.3838 -0.22829 -0.36852 -0.2302 -0.35486 C -0.23211 -0.3412 -0.23541 -0.32986 -0.24045 -0.31389 C -0.24548 -0.29792 -0.25347 -0.27639 -0.26093 -0.25926 C -0.2684 -0.24213 -0.27621 -0.22593 -0.28524 -0.21134 C -0.29427 -0.19676 -0.30572 -0.1831 -0.31475 -0.17199 C -0.32378 -0.16088 -0.33246 -0.15093 -0.33923 -0.14468 C -0.346 -0.13843 -0.35121 -0.13588 -0.3559 -0.13449 C -0.36059 -0.1331 -0.36458 -0.13426 -0.36736 -0.13611 C -0.37013 -0.13796 -0.3717 -0.14097 -0.37256 -0.1463 C -0.37343 -0.15162 -0.3743 -0.1588 -0.37256 -0.16852 C -0.37083 -0.17824 -0.36666 -0.19236 -0.36215 -0.2044 C -0.35763 -0.21644 -0.35225 -0.22708 -0.34548 -0.24028 C -0.33871 -0.25347 -0.32951 -0.26991 -0.32118 -0.2831 C -0.31284 -0.29653 -0.30486 -0.30671 -0.29548 -0.31898 C -0.28611 -0.33148 -0.27534 -0.34514 -0.26475 -0.35694 C -0.25416 -0.36852 -0.24375 -0.37708 -0.23142 -0.38912 C -0.21909 -0.40116 -0.20208 -0.41829 -0.19045 -0.42847 C -0.17881 -0.43866 -0.17204 -0.44282 -0.16215 -0.45069 C -0.15225 -0.45856 -0.13663 -0.47245 -0.13142 -0.47639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6DE42864"/>
          <p:cNvPicPr>
            <a:picLocks noChangeAspect="1" noChangeArrowheads="1"/>
          </p:cNvPicPr>
          <p:nvPr/>
        </p:nvPicPr>
        <p:blipFill>
          <a:blip r:embed="rId2" cstate="print"/>
          <a:srcRect l="3316" t="3627" r="2478" b="8054"/>
          <a:stretch>
            <a:fillRect/>
          </a:stretch>
        </p:blipFill>
        <p:spPr bwMode="auto">
          <a:xfrm>
            <a:off x="179388" y="404813"/>
            <a:ext cx="88201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Line 5"/>
          <p:cNvSpPr>
            <a:spLocks noChangeShapeType="1"/>
          </p:cNvSpPr>
          <p:nvPr/>
        </p:nvSpPr>
        <p:spPr bwMode="auto">
          <a:xfrm flipV="1">
            <a:off x="179388" y="4149725"/>
            <a:ext cx="8640762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0928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0928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9DFA0E56"/>
          <p:cNvPicPr>
            <a:picLocks noChangeAspect="1" noChangeArrowheads="1"/>
          </p:cNvPicPr>
          <p:nvPr/>
        </p:nvPicPr>
        <p:blipFill>
          <a:blip r:embed="rId2" cstate="print"/>
          <a:srcRect t="28627" r="42223" b="17883"/>
          <a:stretch>
            <a:fillRect/>
          </a:stretch>
        </p:blipFill>
        <p:spPr bwMode="auto">
          <a:xfrm>
            <a:off x="2339975" y="476250"/>
            <a:ext cx="36036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3995738" y="16287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611188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611188" y="44370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611188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573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45717 C -0.25226 -0.46458 -0.24861 -0.47176 -0.24305 -0.47778 C -0.2375 -0.48379 -0.22986 -0.48889 -0.22239 -0.49305 C -0.21493 -0.49722 -0.20712 -0.50046 -0.19809 -0.50324 C -0.18906 -0.50602 -0.17691 -0.50995 -0.16857 -0.51018 C -0.16024 -0.51041 -0.15469 -0.50741 -0.14809 -0.50509 C -0.14149 -0.50278 -0.13524 -0.50139 -0.12882 -0.49653 C -0.12239 -0.49166 -0.11458 -0.48241 -0.10972 -0.47592 C -0.10486 -0.46944 -0.1026 -0.46366 -0.09948 -0.45717 C -0.09635 -0.45069 -0.09288 -0.4456 -0.09045 -0.43657 C -0.08802 -0.42754 -0.08542 -0.41458 -0.08524 -0.40254 C -0.08507 -0.39051 -0.08663 -0.37731 -0.08906 -0.36481 C -0.09149 -0.35231 -0.09392 -0.34004 -0.09948 -0.32731 C -0.10503 -0.31458 -0.11337 -0.29884 -0.12239 -0.28796 C -0.13142 -0.27708 -0.14288 -0.26875 -0.1533 -0.2625 C -0.16371 -0.25625 -0.17587 -0.25208 -0.18524 -0.24861 C -0.19462 -0.24514 -0.19965 -0.24305 -0.20972 -0.2419 C -0.21979 -0.24074 -0.24462 -0.24236 -0.24548 -0.2419 C -0.24635 -0.24143 -0.22378 -0.24097 -0.21476 -0.23842 C -0.20573 -0.23588 -0.19896 -0.23264 -0.19167 -0.22639 C -0.18437 -0.22014 -0.1776 -0.21065 -0.17118 -0.20069 C -0.16476 -0.19074 -0.15816 -0.17986 -0.1533 -0.16666 C -0.14844 -0.15347 -0.14288 -0.13912 -0.14167 -0.12222 C -0.14045 -0.10532 -0.14357 -0.08287 -0.14548 -0.06574 C -0.14739 -0.04861 -0.15017 -0.03518 -0.1533 -0.01991 C -0.15642 -0.00509 -0.16111 0.01296 -0.16476 0.02477 C -0.1684 0.03588 -0.16962 0.03704 -0.175 0.04838 C -0.18038 0.06042 -0.18941 0.08125 -0.19687 0.09491 C -0.20434 0.1081 -0.2118 0.11945 -0.21996 0.13033 C -0.22812 0.14144 -0.23715 0.15232 -0.24548 0.16158 C -0.25382 0.17037 -0.26198 0.17732 -0.26996 0.18334 C -0.27795 0.18982 -0.28542 0.19491 -0.29305 0.19931 C -0.30069 0.20301 -0.30885 0.20741 -0.31614 0.20903 C -0.32344 0.21065 -0.32917 0.21019 -0.33663 0.20903 C -0.3441 0.2081 -0.3526 0.20695 -0.36094 0.20417 C -0.36927 0.20139 -0.38003 0.19699 -0.38663 0.19213 C -0.39323 0.18727 -0.39514 0.18218 -0.40069 0.17477 C -0.40625 0.16759 -0.4151 0.15718 -0.41996 0.14954 C -0.42482 0.14144 -0.4276 0.1331 -0.43021 0.12709 C -0.43281 0.12176 -0.43403 0.11829 -0.43524 0.11505 " pathEditMode="relative" rAng="0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3B01A7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7704137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19700" y="58054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58054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/>
          <p:cNvSpPr>
            <a:spLocks noChangeShapeType="1"/>
          </p:cNvSpPr>
          <p:nvPr/>
        </p:nvSpPr>
        <p:spPr bwMode="auto">
          <a:xfrm>
            <a:off x="468313" y="549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9" name="Picture 5" descr="3B01A7D9"/>
          <p:cNvPicPr>
            <a:picLocks noChangeAspect="1" noChangeArrowheads="1"/>
          </p:cNvPicPr>
          <p:nvPr/>
        </p:nvPicPr>
        <p:blipFill>
          <a:blip r:embed="rId2" cstate="print"/>
          <a:srcRect t="13942" r="56299" b="1123"/>
          <a:stretch>
            <a:fillRect/>
          </a:stretch>
        </p:blipFill>
        <p:spPr bwMode="auto">
          <a:xfrm>
            <a:off x="2339975" y="836613"/>
            <a:ext cx="3943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468313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323850" y="6237288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AutoShape 3"/>
          <p:cNvSpPr>
            <a:spLocks noChangeArrowheads="1"/>
          </p:cNvSpPr>
          <p:nvPr/>
        </p:nvSpPr>
        <p:spPr bwMode="auto">
          <a:xfrm>
            <a:off x="2700338" y="19161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68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6535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2531 C -0.38836 -0.43386 -0.37899 -0.44242 -0.37014 -0.45098 C -0.36128 -0.45953 -0.35208 -0.46925 -0.34409 -0.47642 C -0.33611 -0.48358 -0.32951 -0.48914 -0.32222 -0.49469 C -0.31493 -0.50024 -0.30764 -0.50532 -0.30017 -0.50926 C -0.2927 -0.51319 -0.28472 -0.5192 -0.27691 -0.51851 C -0.26909 -0.51781 -0.25868 -0.51388 -0.25364 -0.50579 C -0.24861 -0.49769 -0.24635 -0.48266 -0.24687 -0.46925 C -0.24739 -0.45583 -0.2493 -0.44959 -0.25642 -0.42531 C -0.26354 -0.40102 -0.27621 -0.36333 -0.28923 -0.32332 C -0.30225 -0.28331 -0.31857 -0.23428 -0.33455 -0.18456 C -0.35052 -0.13483 -0.3717 -0.06892 -0.38524 -0.02568 C -0.39878 0.01757 -0.40885 0.05134 -0.41527 0.07469 C -0.4217 0.09805 -0.42239 0.10407 -0.42361 0.1147 C -0.42482 0.12534 -0.42413 0.13274 -0.42222 0.13852 C -0.42031 0.14431 -0.4177 0.14569 -0.4125 0.14939 C -0.40729 0.15309 -0.39895 0.16003 -0.39062 0.16026 C -0.38229 0.16049 -0.37205 0.15679 -0.36198 0.15124 C -0.35191 0.14569 -0.34392 0.14084 -0.33038 0.12742 C -0.31684 0.11401 -0.29583 0.09204 -0.28107 0.07099 C -0.26632 0.04995 -0.25503 0.02728 -0.24132 0.00161 C -0.2276 -0.02406 -0.21371 -0.05158 -0.19895 -0.08234 C -0.1842 -0.11309 -0.16892 -0.14108 -0.15225 -0.18271 C -0.13559 -0.22433 -0.11493 -0.28469 -0.09895 -0.33234 C -0.08298 -0.37998 -0.06649 -0.43756 -0.05642 -0.46925 C -0.04635 -0.50093 -0.0408 -0.51527 -0.03854 -0.52221 C -0.03628 -0.52914 -0.0368 -0.52914 -0.0427 -0.51111 C -0.04861 -0.49307 -0.06267 -0.45098 -0.0743 -0.41444 C -0.08593 -0.3779 -0.09878 -0.33419 -0.1125 -0.2921 C -0.12621 -0.25 -0.1434 -0.20259 -0.15642 -0.16259 C -0.16944 -0.12258 -0.1809 -0.08395 -0.19062 -0.05135 C -0.20034 -0.01874 -0.20711 0.00531 -0.21527 0.0326 C -0.22343 0.05989 -0.23576 0.09528 -0.23993 0.11285 C -0.24409 0.13043 -0.24114 0.13182 -0.23993 0.13852 C -0.23871 0.14523 -0.23732 0.14893 -0.23316 0.15309 C -0.22899 0.15726 -0.22309 0.16512 -0.21527 0.16396 C -0.20746 0.16281 -0.19843 0.15541 -0.18663 0.14569 C -0.17482 0.13598 -0.1533 0.11517 -0.14409 0.10568 C -0.13489 0.0962 -0.13333 0.09273 -0.13177 0.08926 " pathEditMode="relative" rAng="0" ptsTypes="aaaaaaaaaaaaaaaaaaaaaaaaaaaaaaaaaaaaaaA">
                                      <p:cBhvr>
                                        <p:cTn id="10" dur="8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5" name="Picture 5" descr="3B01A7D9"/>
          <p:cNvPicPr>
            <a:picLocks noChangeAspect="1" noChangeArrowheads="1"/>
          </p:cNvPicPr>
          <p:nvPr/>
        </p:nvPicPr>
        <p:blipFill>
          <a:blip r:embed="rId2" cstate="print"/>
          <a:srcRect l="51260" t="68755" r="25212"/>
          <a:stretch>
            <a:fillRect/>
          </a:stretch>
        </p:blipFill>
        <p:spPr bwMode="auto">
          <a:xfrm>
            <a:off x="2916238" y="4076700"/>
            <a:ext cx="25193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395288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AutoShape 3"/>
          <p:cNvSpPr>
            <a:spLocks noChangeArrowheads="1"/>
          </p:cNvSpPr>
          <p:nvPr/>
        </p:nvSpPr>
        <p:spPr bwMode="auto">
          <a:xfrm>
            <a:off x="3635375" y="40052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065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072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CEFE5F"/>
          <p:cNvPicPr>
            <a:picLocks noChangeAspect="1" noChangeArrowheads="1"/>
          </p:cNvPicPr>
          <p:nvPr/>
        </p:nvPicPr>
        <p:blipFill>
          <a:blip r:embed="rId2" cstate="print"/>
          <a:srcRect r="61887"/>
          <a:stretch>
            <a:fillRect/>
          </a:stretch>
        </p:blipFill>
        <p:spPr bwMode="auto">
          <a:xfrm>
            <a:off x="3132138" y="188913"/>
            <a:ext cx="34258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4300" y="58769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67" name="Picture 3" descr="3B01A7D9"/>
          <p:cNvPicPr>
            <a:picLocks noChangeAspect="1" noChangeArrowheads="1"/>
          </p:cNvPicPr>
          <p:nvPr/>
        </p:nvPicPr>
        <p:blipFill>
          <a:blip r:embed="rId2" cstate="print"/>
          <a:srcRect l="51260" t="68755" r="25212"/>
          <a:stretch>
            <a:fillRect/>
          </a:stretch>
        </p:blipFill>
        <p:spPr bwMode="auto">
          <a:xfrm>
            <a:off x="2916238" y="4076700"/>
            <a:ext cx="25193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95288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635375" y="40052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2" name="Picture 9" descr="DCEFE5F"/>
          <p:cNvPicPr>
            <a:picLocks noChangeAspect="1" noChangeArrowheads="1"/>
          </p:cNvPicPr>
          <p:nvPr/>
        </p:nvPicPr>
        <p:blipFill>
          <a:blip r:embed="rId3" cstate="print"/>
          <a:srcRect l="16412" t="52921" r="75751" b="38187"/>
          <a:stretch>
            <a:fillRect/>
          </a:stretch>
        </p:blipFill>
        <p:spPr bwMode="auto">
          <a:xfrm>
            <a:off x="4067175" y="3213100"/>
            <a:ext cx="792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AutoShape 10"/>
          <p:cNvSpPr>
            <a:spLocks noChangeArrowheads="1"/>
          </p:cNvSpPr>
          <p:nvPr/>
        </p:nvSpPr>
        <p:spPr bwMode="auto">
          <a:xfrm>
            <a:off x="3995738" y="33575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4760" name="Picture 8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15126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13806 C -0.15677 0.13876 -0.20643 -0.03909 -0.25573 -0.21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21554 C -0.25156 -0.20999 -0.2474 -0.20421 -0.24063 -0.20098 C -0.23386 -0.19774 -0.22327 -0.19381 -0.21459 -0.19566 C -0.20591 -0.19751 -0.19722 -0.20491 -0.18854 -0.21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423C4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8066087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8054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58054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423C4D4"/>
          <p:cNvPicPr>
            <a:picLocks noChangeAspect="1" noChangeArrowheads="1"/>
          </p:cNvPicPr>
          <p:nvPr/>
        </p:nvPicPr>
        <p:blipFill>
          <a:blip r:embed="rId2" cstate="print"/>
          <a:srcRect l="49550" t="68515" r="26106"/>
          <a:stretch>
            <a:fillRect/>
          </a:stretch>
        </p:blipFill>
        <p:spPr bwMode="auto">
          <a:xfrm>
            <a:off x="2843213" y="3860800"/>
            <a:ext cx="31686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7"/>
          <p:cNvSpPr>
            <a:spLocks noChangeShapeType="1"/>
          </p:cNvSpPr>
          <p:nvPr/>
        </p:nvSpPr>
        <p:spPr bwMode="auto">
          <a:xfrm>
            <a:off x="395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Line 8"/>
          <p:cNvSpPr>
            <a:spLocks noChangeShapeType="1"/>
          </p:cNvSpPr>
          <p:nvPr/>
        </p:nvSpPr>
        <p:spPr bwMode="auto">
          <a:xfrm>
            <a:off x="468313" y="6524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395288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3995738" y="37893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3635375" y="49418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7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516688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6372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5278 C -0.26788 -0.14074 -0.27188 -0.12847 -0.27778 -0.11019 C -0.28368 -0.0919 -0.29167 -0.06829 -0.29948 -0.04352 C -0.30729 -0.01875 -0.31528 0.0081 -0.32517 0.03866 C -0.33507 0.06921 -0.34844 0.1081 -0.35851 0.13935 C -0.36858 0.1706 -0.38177 0.21412 -0.38542 0.22662 C -0.38906 0.23912 -0.38524 0.22917 -0.38038 0.21458 C -0.37552 0.2 -0.36406 0.16296 -0.3559 0.13935 C -0.34774 0.11574 -0.34063 0.09375 -0.3316 0.07268 C -0.32257 0.05162 -0.31337 0.03194 -0.30208 0.01296 C -0.2908 -0.00602 -0.275 -0.02662 -0.26372 -0.04167 C -0.25243 -0.05671 -0.24271 -0.06806 -0.2342 -0.07755 C -0.2257 -0.08704 -0.21979 -0.09074 -0.21233 -0.09815 C -0.20486 -0.10556 -0.1967 -0.11458 -0.18924 -0.12199 C -0.18177 -0.1294 -0.17431 -0.13796 -0.16754 -0.14259 C -0.16076 -0.14722 -0.15556 -0.14792 -0.14826 -0.14954 C -0.14097 -0.15116 -0.13038 -0.15301 -0.12396 -0.15278 C -0.11754 -0.15255 -0.11441 -0.15139 -0.1099 -0.14769 C -0.10538 -0.14398 -0.1007 -0.13819 -0.09705 -0.13056 C -0.0934 -0.12292 -0.0908 -0.11227 -0.08802 -0.10162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10162 C -0.08802 -0.10139 -0.19601 -0.04422 -0.30313 0.0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01528 C -0.29931 0.01181 -0.29549 0.00834 -0.28889 0.00348 C -0.28229 -0.00139 -0.2724 -0.00902 -0.26337 -0.01365 C -0.25434 -0.01828 -0.2441 -0.02129 -0.23507 -0.02384 C -0.22604 -0.02639 -0.21858 -0.02939 -0.20955 -0.02916 C -0.20052 -0.02893 -0.18802 -0.02824 -0.18125 -0.02222 C -0.17448 -0.0162 -0.16875 -0.00648 -0.16841 0.00695 C -0.16806 0.02037 -0.17413 0.04074 -0.17865 0.05811 C -0.18316 0.07547 -0.19132 0.09885 -0.19531 0.11111 C -0.19931 0.12338 -0.20052 0.12292 -0.20313 0.13172 C -0.20573 0.14051 -0.20938 0.15417 -0.21077 0.16412 C -0.21216 0.17408 -0.21372 0.18542 -0.21198 0.19144 C -0.21025 0.19746 -0.20538 0.19908 -0.20052 0.2 C -0.19566 0.20093 -0.18889 0.19931 -0.18247 0.19653 C -0.17604 0.19375 -0.16962 0.18889 -0.16198 0.18287 C -0.15434 0.17686 -0.14323 0.16713 -0.13646 0.16065 C -0.12969 0.15417 -0.12535 0.14885 -0.12101 0.14352 " pathEditMode="relative" rAng="0" ptsTypes="aaaaaaaaaaaaaaaaA">
                                      <p:cBhvr>
                                        <p:cTn id="1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423C4D4"/>
          <p:cNvPicPr>
            <a:picLocks noChangeAspect="1" noChangeArrowheads="1"/>
          </p:cNvPicPr>
          <p:nvPr/>
        </p:nvPicPr>
        <p:blipFill>
          <a:blip r:embed="rId2" cstate="print"/>
          <a:srcRect t="9755" r="52194"/>
          <a:stretch>
            <a:fillRect/>
          </a:stretch>
        </p:blipFill>
        <p:spPr bwMode="auto">
          <a:xfrm>
            <a:off x="1547813" y="476250"/>
            <a:ext cx="48275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Line 7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Line 8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1" name="Line 9"/>
          <p:cNvSpPr>
            <a:spLocks noChangeShapeType="1"/>
          </p:cNvSpPr>
          <p:nvPr/>
        </p:nvSpPr>
        <p:spPr bwMode="auto">
          <a:xfrm>
            <a:off x="611188" y="659765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2" name="Line 10"/>
          <p:cNvSpPr>
            <a:spLocks noChangeShapeType="1"/>
          </p:cNvSpPr>
          <p:nvPr/>
        </p:nvSpPr>
        <p:spPr bwMode="auto">
          <a:xfrm>
            <a:off x="684213" y="45085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3132138" y="22050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11"/>
          <p:cNvSpPr>
            <a:spLocks noChangeArrowheads="1"/>
          </p:cNvSpPr>
          <p:nvPr/>
        </p:nvSpPr>
        <p:spPr bwMode="auto">
          <a:xfrm>
            <a:off x="3132138" y="36449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5035 -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38 C -0.3434 -0.38195 -0.33628 -0.39051 -0.32865 -0.39908 C -0.32101 -0.40764 -0.3125 -0.41482 -0.30417 -0.42477 C -0.29583 -0.43473 -0.28646 -0.44676 -0.27865 -0.4588 C -0.27083 -0.47084 -0.26198 -0.48658 -0.25677 -0.49653 C -0.25156 -0.50648 -0.2467 -0.52292 -0.24774 -0.51875 C -0.24878 -0.51459 -0.25781 -0.48797 -0.26319 -0.47084 C -0.26858 -0.45371 -0.27257 -0.43889 -0.27986 -0.41621 C -0.28715 -0.39352 -0.2974 -0.36389 -0.30677 -0.33403 C -0.31615 -0.30417 -0.32865 -0.26389 -0.33628 -0.23658 C -0.34392 -0.20926 -0.34653 -0.19074 -0.35295 -0.16991 C -0.35937 -0.14908 -0.36823 -0.13033 -0.37465 -0.11181 C -0.38108 -0.09329 -0.3849 -0.07986 -0.39132 -0.0588 C -0.39774 -0.03773 -0.40608 -0.00857 -0.41319 0.01458 C -0.42031 0.03773 -0.42622 0.05694 -0.43368 0.07963 C -0.44115 0.10231 -0.45122 0.13264 -0.45799 0.15139 C -0.46476 0.17014 -0.46806 0.18125 -0.47465 0.19236 C -0.48125 0.20347 -0.49184 0.21527 -0.49774 0.21805 C -0.50365 0.22083 -0.50781 0.21458 -0.51059 0.20949 C -0.51337 0.20439 -0.51372 0.19467 -0.51441 0.18727 C -0.5151 0.17986 -0.51562 0.17615 -0.51441 0.16504 C -0.51319 0.15393 -0.51181 0.1368 -0.50677 0.1206 C -0.50174 0.10439 -0.4908 0.08264 -0.48368 0.06759 C -0.47656 0.05254 -0.47205 0.04467 -0.46441 0.03009 C -0.45677 0.01551 -0.44687 -0.00278 -0.4375 -0.01968 C -0.42812 -0.03658 -0.41719 -0.05463 -0.40799 -0.07084 C -0.39878 -0.08704 -0.39253 -0.09931 -0.38247 -0.11713 C -0.3724 -0.13496 -0.35903 -0.15973 -0.34774 -0.17848 C -0.33646 -0.19723 -0.32778 -0.20996 -0.31441 -0.22986 C -0.30104 -0.24977 -0.28073 -0.27732 -0.26701 -0.29815 C -0.2533 -0.31898 -0.2434 -0.33797 -0.23247 -0.35463 C -0.22153 -0.3713 -0.21302 -0.38334 -0.20156 -0.39908 C -0.1901 -0.41482 -0.17535 -0.43403 -0.16319 -0.44861 C -0.15104 -0.4632 -0.13872 -0.47662 -0.12865 -0.48635 C -0.11858 -0.49607 -0.11111 -0.50255 -0.10295 -0.50672 C -0.09479 -0.51088 -0.08663 -0.51088 -0.07986 -0.51181 C -0.07326 -0.51273 -0.06806 -0.51436 -0.06319 -0.51181 C -0.05833 -0.50926 -0.0533 -0.50417 -0.05035 -0.49653 C -0.0474 -0.48889 -0.04635 -0.47732 -0.04531 -0.46574 " pathEditMode="relative" rAng="0" ptsTypes="aaaaaaaaaaaaaaaaaaaaaaaaaaaaaaaaaaaaaaA">
                                      <p:cBhvr>
                                        <p:cTn id="10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46574 C -0.04531 -0.46551 -0.19792 -0.32014 -0.35035 -0.173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4 -0.17384 C -0.3427 -0.17963 -0.33507 -0.18518 -0.32725 -0.19097 C -0.31944 -0.19675 -0.31059 -0.20324 -0.30295 -0.2081 C -0.29531 -0.21296 -0.28836 -0.21666 -0.28107 -0.22013 C -0.27378 -0.22361 -0.26701 -0.22615 -0.2592 -0.2287 C -0.25139 -0.23125 -0.24062 -0.23495 -0.23368 -0.23541 C -0.22673 -0.23588 -0.22343 -0.23564 -0.21701 -0.23217 C -0.21059 -0.2287 -0.20052 -0.22592 -0.19514 -0.21504 C -0.18975 -0.20416 -0.18472 -0.18333 -0.18489 -0.16713 C -0.18507 -0.15092 -0.19201 -0.13518 -0.19652 -0.11759 C -0.20104 -0.1 -0.2052 -0.0831 -0.2118 -0.06111 C -0.2184 -0.03912 -0.22829 -0.01157 -0.23628 0.01412 C -0.24427 0.03982 -0.25295 0.07269 -0.2592 0.09283 C -0.26545 0.11297 -0.26979 0.12176 -0.27343 0.13542 C -0.27708 0.14908 -0.28107 0.1632 -0.28107 0.17477 C -0.28107 0.18635 -0.27743 0.19885 -0.27343 0.20556 C -0.26944 0.21227 -0.26336 0.21575 -0.25677 0.21575 C -0.25017 0.21575 -0.23993 0.2095 -0.23368 0.20556 C -0.22743 0.20162 -0.22656 0.19815 -0.21961 0.1919 C -0.21267 0.18565 -0.20104 0.1757 -0.19253 0.16783 C -0.18402 0.15996 -0.17378 0.14954 -0.16823 0.14399 C -0.16267 0.13843 -0.16059 0.13565 -0.1592 0.1338 " pathEditMode="relative" rAng="0" ptsTypes="aaaaaaaaaaaaaaaaaaaaaa">
                                      <p:cBhvr>
                                        <p:cTn id="1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07D43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0279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1500" y="56610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6DE42864"/>
          <p:cNvPicPr>
            <a:picLocks noChangeAspect="1" noChangeArrowheads="1"/>
          </p:cNvPicPr>
          <p:nvPr/>
        </p:nvPicPr>
        <p:blipFill>
          <a:blip r:embed="rId2" cstate="print"/>
          <a:srcRect l="46005" t="59738" r="35931" b="8054"/>
          <a:stretch>
            <a:fillRect/>
          </a:stretch>
        </p:blipFill>
        <p:spPr bwMode="auto">
          <a:xfrm>
            <a:off x="2916238" y="2852738"/>
            <a:ext cx="2378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5"/>
          <p:cNvSpPr>
            <a:spLocks noChangeShapeType="1"/>
          </p:cNvSpPr>
          <p:nvPr/>
        </p:nvSpPr>
        <p:spPr bwMode="auto">
          <a:xfrm flipV="1">
            <a:off x="179388" y="3068638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 flipV="1">
            <a:off x="179388" y="5445125"/>
            <a:ext cx="8748712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11"/>
          <p:cNvSpPr>
            <a:spLocks noChangeArrowheads="1"/>
          </p:cNvSpPr>
          <p:nvPr/>
        </p:nvSpPr>
        <p:spPr bwMode="auto">
          <a:xfrm>
            <a:off x="4500563" y="3357563"/>
            <a:ext cx="358775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5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23775" flipV="1">
            <a:off x="6516688" y="38608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V="1">
            <a:off x="250825" y="188913"/>
            <a:ext cx="874871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V="1">
            <a:off x="250825" y="1557338"/>
            <a:ext cx="8748713" cy="714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0851 -0.1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1213 C -0.2125 -0.13449 -0.21649 -0.14768 -0.22396 -0.15741 C -0.23142 -0.16713 -0.24254 -0.17917 -0.25347 -0.17963 C -0.26441 -0.18009 -0.27882 -0.17176 -0.28941 -0.16065 C -0.3 -0.14954 -0.30747 -0.13495 -0.31754 -0.11296 C -0.3276 -0.09097 -0.34201 -0.05486 -0.34965 -0.02917 C -0.35729 -0.00347 -0.36111 0.01968 -0.36372 0.04097 C -0.36632 0.06227 -0.36719 0.08264 -0.36493 0.09907 C -0.36267 0.11551 -0.35816 0.13287 -0.34965 0.14005 C -0.34115 0.14722 -0.3257 0.14699 -0.31372 0.1419 C -0.30174 0.13681 -0.28958 0.12523 -0.27778 0.10926 C -0.26597 0.09329 -0.25313 0.06921 -0.24323 0.04607 C -0.23333 0.02292 -0.22778 -0.00162 -0.21875 -0.02917 C -0.20972 -0.05671 -0.19774 -0.09282 -0.18941 -0.11968 C -0.18108 -0.14653 -0.16788 -0.19329 -0.16875 -0.18981 C -0.16962 -0.18634 -0.18507 -0.13102 -0.19445 -0.09907 C -0.20382 -0.06713 -0.21458 -0.02986 -0.22517 0.00162 C -0.23576 0.0331 -0.25208 0.06921 -0.25851 0.09051 C -0.26493 0.11181 -0.26441 0.1213 -0.26372 0.12986 C -0.26302 0.13843 -0.2592 0.13935 -0.25469 0.1419 C -0.25017 0.14444 -0.24549 0.14838 -0.23681 0.14537 C -0.22813 0.14236 -0.2151 0.13426 -0.20208 0.12315 C -0.18906 0.11204 -0.17379 0.09537 -0.15851 0.0787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07D43B4"/>
          <p:cNvPicPr>
            <a:picLocks noChangeAspect="1" noChangeArrowheads="1"/>
          </p:cNvPicPr>
          <p:nvPr/>
        </p:nvPicPr>
        <p:blipFill>
          <a:blip r:embed="rId2" cstate="print"/>
          <a:srcRect l="56694" t="68649" r="18208" b="2892"/>
          <a:stretch>
            <a:fillRect/>
          </a:stretch>
        </p:blipFill>
        <p:spPr bwMode="auto">
          <a:xfrm>
            <a:off x="2700338" y="4135438"/>
            <a:ext cx="3095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468313" y="6207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468313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>
            <a:off x="539750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2700338" y="60213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7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7514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9757 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0.1831 C -0.39618 0.18588 -0.39479 0.18866 -0.39115 0.19329 C -0.3875 0.19792 -0.37969 0.20671 -0.37587 0.21042 C -0.37205 0.21412 -0.37205 0.2132 -0.36806 0.21551 C -0.36406 0.21783 -0.35816 0.22431 -0.35139 0.22408 C -0.34462 0.22384 -0.33559 0.21991 -0.32708 0.21366 C -0.31858 0.20741 -0.30937 0.19792 -0.30017 0.18634 C -0.29097 0.17477 -0.28507 0.1632 -0.27205 0.14375 C -0.25903 0.12431 -0.23976 0.10139 -0.22205 0.07014 C -0.20434 0.03889 -0.17882 -0.01435 -0.16562 -0.04444 C -0.15243 -0.07454 -0.14601 -0.10393 -0.14253 -0.11111 C -0.13906 -0.11829 -0.14219 -0.09977 -0.14514 -0.08704 C -0.14809 -0.0743 -0.15417 -0.0537 -0.16042 -0.03403 C -0.16667 -0.01435 -0.17431 0.00625 -0.18229 0.03079 C -0.19028 0.05533 -0.20104 0.09051 -0.20781 0.11296 C -0.21458 0.13542 -0.22014 0.15208 -0.22326 0.16597 C -0.22639 0.17986 -0.22795 0.18889 -0.22708 0.19676 C -0.22622 0.20463 -0.22361 0.21111 -0.21806 0.21366 C -0.2125 0.2162 -0.20295 0.21574 -0.19375 0.21204 C -0.18455 0.20833 -0.17309 0.19861 -0.16302 0.19144 C -0.15295 0.18426 -0.14323 0.17662 -0.13351 0.16921 " pathEditMode="relative" rAng="0" ptsTypes="aaaaaaaaaaaaaaaaaaaaA">
                                      <p:cBhvr>
                                        <p:cTn id="10" dur="5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07D43B4"/>
          <p:cNvPicPr>
            <a:picLocks noChangeAspect="1" noChangeArrowheads="1"/>
          </p:cNvPicPr>
          <p:nvPr/>
        </p:nvPicPr>
        <p:blipFill>
          <a:blip r:embed="rId2" cstate="print"/>
          <a:srcRect t="9464" r="50607" b="2112"/>
          <a:stretch>
            <a:fillRect/>
          </a:stretch>
        </p:blipFill>
        <p:spPr bwMode="auto">
          <a:xfrm>
            <a:off x="1547813" y="404813"/>
            <a:ext cx="51149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5"/>
          <p:cNvSpPr>
            <a:spLocks noChangeArrowheads="1"/>
          </p:cNvSpPr>
          <p:nvPr/>
        </p:nvSpPr>
        <p:spPr bwMode="auto">
          <a:xfrm>
            <a:off x="1619250" y="58054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395288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>
            <a:off x="395288" y="44370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62 0.1412 C -0.51458 0.1456 -0.51337 0.15023 -0.51042 0.15671 C -0.50747 0.16319 -0.50295 0.17315 -0.49757 0.18055 C -0.49219 0.18796 -0.48507 0.19699 -0.47847 0.20116 C -0.47187 0.20509 -0.4651 0.20532 -0.45781 0.2044 C -0.45052 0.20347 -0.44375 0.20116 -0.43472 0.19606 C -0.42569 0.19097 -0.41406 0.18264 -0.40399 0.17384 C -0.39392 0.16504 -0.38941 0.15949 -0.37448 0.14305 C -0.35955 0.12662 -0.33299 0.09792 -0.31424 0.07454 C -0.29549 0.05116 -0.28351 0.03773 -0.26181 0.00278 C -0.2401 -0.03218 -0.20955 -0.08658 -0.18351 -0.13565 C -0.15747 -0.18472 -0.12778 -0.24283 -0.10538 -0.29121 C -0.08299 -0.33958 -0.06458 -0.38773 -0.04896 -0.42616 C -0.03351 -0.46458 -0.01493 -0.51921 -0.01319 -0.52199 C -0.01111 -0.52477 -0.02812 -0.47199 -0.0375 -0.44329 C -0.04653 -0.41458 -0.05608 -0.38773 -0.06806 -0.34931 C -0.08003 -0.31088 -0.09444 -0.26088 -0.1092 -0.2125 C -0.12396 -0.16412 -0.14028 -0.10996 -0.1566 -0.0588 C -0.17292 -0.00764 -0.19531 0.05787 -0.2066 0.09514 C -0.21788 0.13217 -0.22378 0.14514 -0.22448 0.16342 C -0.22517 0.18171 -0.21979 0.20046 -0.21042 0.2044 C -0.20104 0.20833 -0.18125 0.19537 -0.16806 0.1875 C -0.15486 0.17963 -0.14149 0.16528 -0.1309 0.15671 C -0.12031 0.14815 -0.11215 0.14213 -0.10399 0.13611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4BEA2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42486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4BEA2825"/>
          <p:cNvPicPr>
            <a:picLocks noChangeAspect="1" noChangeArrowheads="1"/>
          </p:cNvPicPr>
          <p:nvPr/>
        </p:nvPicPr>
        <p:blipFill>
          <a:blip r:embed="rId2" cstate="print"/>
          <a:srcRect l="56560" t="68839" r="14763" b="1877"/>
          <a:stretch>
            <a:fillRect/>
          </a:stretch>
        </p:blipFill>
        <p:spPr bwMode="auto">
          <a:xfrm>
            <a:off x="2268538" y="4221163"/>
            <a:ext cx="38163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395288" y="42211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>
            <a:off x="3952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539750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AutoShape 10"/>
          <p:cNvSpPr>
            <a:spLocks noChangeArrowheads="1"/>
          </p:cNvSpPr>
          <p:nvPr/>
        </p:nvSpPr>
        <p:spPr bwMode="auto">
          <a:xfrm>
            <a:off x="2339975" y="60213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8035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4479 0.17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17252 C -0.4434 0.17853 -0.44184 0.18455 -0.43941 0.19056 C -0.43698 0.19657 -0.43507 0.20397 -0.42986 0.20883 C -0.42465 0.21369 -0.41562 0.21993 -0.40781 0.21993 C -0.4 0.21993 -0.39358 0.21762 -0.38316 0.20883 C -0.37274 0.20004 -0.35868 0.18547 -0.34479 0.16697 C -0.3309 0.14847 -0.31753 0.12858 -0.29965 0.09759 C -0.28177 0.0666 -0.25399 0.01364 -0.23802 -0.0192 C -0.22205 -0.05204 -0.20885 -0.08858 -0.20382 -0.09945 C -0.19878 -0.11032 -0.20243 -0.10199 -0.20781 -0.08488 C -0.21319 -0.06776 -0.22708 -0.02683 -0.23663 0.00277 C -0.24618 0.03237 -0.25764 0.06614 -0.26545 0.09204 C -0.27326 0.11794 -0.28229 0.13806 -0.28316 0.15772 C -0.28403 0.17738 -0.27882 0.2012 -0.27083 0.21068 C -0.26285 0.22016 -0.24826 0.22109 -0.23524 0.21438 C -0.22222 0.20767 -0.20694 0.1894 -0.19288 0.17067 C -0.17882 0.15194 -0.16424 0.12812 -0.15035 0.10129 C -0.13646 0.07446 -0.12292 0.04371 -0.1092 0.00994 C -0.09549 -0.02382 -0.07396 -0.08557 -0.06823 -0.1013 C -0.0625 -0.11702 -0.06979 -0.10014 -0.075 -0.08488 C -0.08021 -0.06961 -0.08924 -0.03955 -0.09965 -0.01018 C -0.11007 0.01919 -0.12726 0.06221 -0.13802 0.09204 C -0.14878 0.12187 -0.16111 0.14824 -0.16406 0.16882 C -0.16701 0.1894 -0.16424 0.21207 -0.15573 0.21623 C -0.14722 0.22039 -0.12743 0.20559 -0.11337 0.19426 C -0.09931 0.18293 -0.08507 0.16582 -0.07083 0.1487 " pathEditMode="relative" rAng="0" ptsTypes="aaaaaaaaaaaaaaaaaaaaaaaaaA">
                                      <p:cBhvr>
                                        <p:cTn id="10" dur="8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4BEA2825"/>
          <p:cNvPicPr>
            <a:picLocks noChangeAspect="1" noChangeArrowheads="1"/>
          </p:cNvPicPr>
          <p:nvPr/>
        </p:nvPicPr>
        <p:blipFill>
          <a:blip r:embed="rId2" cstate="print"/>
          <a:srcRect t="9103" r="42627" b="1402"/>
          <a:stretch>
            <a:fillRect/>
          </a:stretch>
        </p:blipFill>
        <p:spPr bwMode="auto">
          <a:xfrm>
            <a:off x="755650" y="404813"/>
            <a:ext cx="648176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4" name="Line 7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AutoShape 10"/>
          <p:cNvSpPr>
            <a:spLocks noChangeArrowheads="1"/>
          </p:cNvSpPr>
          <p:nvPr/>
        </p:nvSpPr>
        <p:spPr bwMode="auto">
          <a:xfrm>
            <a:off x="684213" y="58054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26F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1391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3350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31" name="Picture 5" descr="C26FC06"/>
          <p:cNvPicPr>
            <a:picLocks noChangeAspect="1" noChangeArrowheads="1"/>
          </p:cNvPicPr>
          <p:nvPr/>
        </p:nvPicPr>
        <p:blipFill>
          <a:blip r:embed="rId2" cstate="print"/>
          <a:srcRect l="49132" t="68686" r="27985" b="1703"/>
          <a:stretch>
            <a:fillRect/>
          </a:stretch>
        </p:blipFill>
        <p:spPr bwMode="auto">
          <a:xfrm>
            <a:off x="3059113" y="3933825"/>
            <a:ext cx="28067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468313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539750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AutoShape 3"/>
          <p:cNvSpPr>
            <a:spLocks noChangeArrowheads="1"/>
          </p:cNvSpPr>
          <p:nvPr/>
        </p:nvSpPr>
        <p:spPr bwMode="auto">
          <a:xfrm>
            <a:off x="4067175" y="38608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680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3185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4792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1 -0.14223 C -0.25885 -0.10916 -0.26979 -0.07609 -0.28368 -0.03261 C -0.29757 0.01087 -0.31927 0.08048 -0.33159 0.11887 C -0.34392 0.15726 -0.35486 0.18941 -0.35764 0.19727 C -0.36041 0.20513 -0.35468 0.18663 -0.34791 0.16628 C -0.34114 0.14593 -0.32448 0.09944 -0.31649 0.07493 C -0.3085 0.05042 -0.30121 0.03053 -0.3 0.0185 C -0.29878 0.00648 -0.30711 0.00185 -0.30955 0.00208 C -0.31198 0.00231 -0.31666 0.01526 -0.3151 0.02035 C -0.31354 0.02544 -0.30538 0.03006 -0.3 0.03307 C -0.29461 0.03608 -0.28767 0.0377 -0.28229 0.03862 C -0.27691 0.03955 -0.27309 0.03885 -0.26718 0.03862 C -0.26128 0.03839 -0.2533 0.03862 -0.24652 0.03677 C -0.23975 0.03492 -0.23385 0.03168 -0.22604 0.02752 C -0.21823 0.02336 -0.20868 0.01781 -0.2 0.0111 C -0.19132 0.00439 -0.18264 -0.0037 -0.17396 -0.01249 C -0.16527 -0.02128 -0.15677 -0.02821 -0.14791 -0.04186 C -0.13906 -0.0555 -0.12777 -0.07794 -0.12066 -0.09459 C -0.11354 -0.11124 -0.10711 -0.13668 -0.10555 -0.14223 C -0.10399 -0.14778 -0.10781 -0.13737 -0.11093 -0.12743 C -0.11406 -0.11748 -0.11788 -0.10222 -0.12465 -0.08187 C -0.13142 -0.06152 -0.14409 -0.0296 -0.15208 -0.00532 C -0.16007 0.01896 -0.1651 0.0407 -0.17257 0.06406 C -0.18003 0.08742 -0.19201 0.11771 -0.19722 0.13529 C -0.20243 0.15287 -0.20364 0.16096 -0.20416 0.16998 C -0.20468 0.179 -0.20607 0.1864 -0.2 0.1901 C -0.19392 0.1938 -0.17743 0.19496 -0.16718 0.19172 C -0.15694 0.18848 -0.14479 0.17507 -0.13836 0.16998 C -0.13194 0.16489 -0.13298 0.16443 -0.12882 0.16073 C -0.12465 0.15703 -0.11736 0.15102 -0.11371 0.14801 C -0.11007 0.145 -0.1085 0.14362 -0.10694 0.14246 " pathEditMode="relative" rAng="0" ptsTypes="aaaaaaaaaaaaaaaaaaaaaaaaaaaaaaa">
                                      <p:cBhvr>
                                        <p:cTn id="10" dur="7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468313" y="549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9155" name="Picture 5" descr="C26FC06"/>
          <p:cNvPicPr>
            <a:picLocks noChangeAspect="1" noChangeArrowheads="1"/>
          </p:cNvPicPr>
          <p:nvPr/>
        </p:nvPicPr>
        <p:blipFill>
          <a:blip r:embed="rId2" cstate="print"/>
          <a:srcRect t="11031" r="53409"/>
          <a:stretch>
            <a:fillRect/>
          </a:stretch>
        </p:blipFill>
        <p:spPr bwMode="auto">
          <a:xfrm>
            <a:off x="1979613" y="620713"/>
            <a:ext cx="45577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39750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468313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AutoShape 3"/>
          <p:cNvSpPr>
            <a:spLocks noChangeArrowheads="1"/>
          </p:cNvSpPr>
          <p:nvPr/>
        </p:nvSpPr>
        <p:spPr bwMode="auto">
          <a:xfrm>
            <a:off x="3419475" y="20605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782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40449 C -0.3184 -0.40888 -0.31788 -0.41305 -0.31059 -0.42091 C -0.3033 -0.42877 -0.28594 -0.4408 -0.275 -0.45213 C -0.26406 -0.46346 -0.25503 -0.47318 -0.24479 -0.48844 C -0.23455 -0.5037 -0.21753 -0.53562 -0.21319 -0.54325 C -0.20885 -0.55088 -0.21215 -0.55343 -0.21875 -0.53423 C -0.22535 -0.51504 -0.23819 -0.47433 -0.25295 -0.42831 C -0.26771 -0.38229 -0.29132 -0.3099 -0.30781 -0.25856 C -0.32431 -0.20722 -0.34045 -0.15634 -0.35156 -0.1198 C -0.36267 -0.08326 -0.36632 -0.06661 -0.375 -0.03955 C -0.38368 -0.01249 -0.39392 0.01757 -0.40365 0.04255 C -0.41337 0.06753 -0.42604 0.09435 -0.43385 0.11008 C -0.44167 0.12581 -0.44531 0.13159 -0.45017 0.13737 C -0.45503 0.14315 -0.4592 0.14569 -0.46267 0.14477 C -0.46615 0.14384 -0.46875 0.13945 -0.47083 0.13182 C -0.47292 0.12419 -0.47622 0.11285 -0.475 0.09898 C -0.47378 0.0851 -0.46962 0.0666 -0.46389 0.04787 C -0.45816 0.02914 -0.44931 0.00439 -0.44062 -0.01411 C -0.43194 -0.03261 -0.42101 -0.04811 -0.41198 -0.06337 C -0.40295 -0.07863 -0.39514 -0.09274 -0.38594 -0.10523 C -0.37674 -0.11772 -0.36997 -0.12674 -0.35712 -0.13807 C -0.34427 -0.1494 -0.32569 -0.16212 -0.3092 -0.17276 C -0.29271 -0.1834 -0.27517 -0.19357 -0.25851 -0.20213 C -0.24184 -0.21069 -0.22604 -0.21693 -0.2092 -0.22387 C -0.19236 -0.23081 -0.17378 -0.23358 -0.15712 -0.24399 C -0.14045 -0.2544 -0.12517 -0.26781 -0.1092 -0.28608 C -0.09323 -0.30435 -0.07431 -0.33118 -0.06146 -0.35338 C -0.04826 -0.37558 -0.03958 -0.39778 -0.03108 -0.41929 C -0.02257 -0.4408 -0.01285 -0.46393 -0.01059 -0.48312 C -0.00833 -0.50232 -0.01267 -0.52637 -0.01736 -0.53423 C -0.02222 -0.54209 -0.03212 -0.53747 -0.03941 -0.53053 C -0.04635 -0.52359 -0.05156 -0.51157 -0.0599 -0.49214 C -0.0684 -0.47271 -0.07986 -0.44381 -0.08993 -0.41374 C -0.1 -0.38368 -0.10642 -0.355 -0.12014 -0.31152 C -0.13385 -0.26804 -0.15556 -0.20375 -0.17222 -0.15287 C -0.18889 -0.10199 -0.20729 -0.04603 -0.22014 -0.00671 C -0.23299 0.0326 -0.24253 0.05943 -0.24896 0.08256 C -0.25538 0.10569 -0.26059 0.11933 -0.25851 0.13182 C -0.25642 0.14431 -0.24618 0.15726 -0.23663 0.15749 C -0.22708 0.15772 -0.21372 0.14315 -0.20087 0.13367 C -0.18802 0.12419 -0.16858 0.10777 -0.1599 0.10083 C -0.15122 0.09389 -0.15017 0.09273 -0.14896 0.09181 " pathEditMode="relative" rAng="0" ptsTypes="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2FB30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704138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5734050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5734050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468313" y="549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3" name="Picture 3" descr="C2FB304F"/>
          <p:cNvPicPr>
            <a:picLocks noChangeAspect="1" noChangeArrowheads="1"/>
          </p:cNvPicPr>
          <p:nvPr/>
        </p:nvPicPr>
        <p:blipFill>
          <a:blip r:embed="rId2" cstate="print"/>
          <a:srcRect l="40173" t="68877" r="39865" b="1292"/>
          <a:stretch>
            <a:fillRect/>
          </a:stretch>
        </p:blipFill>
        <p:spPr bwMode="auto">
          <a:xfrm>
            <a:off x="1763713" y="4005263"/>
            <a:ext cx="20875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1835150" y="55165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6" name="Picture 10" descr="C2FB304F"/>
          <p:cNvPicPr>
            <a:picLocks noChangeAspect="1" noChangeArrowheads="1"/>
          </p:cNvPicPr>
          <p:nvPr/>
        </p:nvPicPr>
        <p:blipFill>
          <a:blip r:embed="rId2" cstate="print"/>
          <a:srcRect l="40173" t="68877" r="39865" b="1292"/>
          <a:stretch>
            <a:fillRect/>
          </a:stretch>
        </p:blipFill>
        <p:spPr bwMode="auto">
          <a:xfrm>
            <a:off x="4427538" y="4005263"/>
            <a:ext cx="20875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Line 6"/>
          <p:cNvSpPr>
            <a:spLocks noChangeShapeType="1"/>
          </p:cNvSpPr>
          <p:nvPr/>
        </p:nvSpPr>
        <p:spPr bwMode="auto">
          <a:xfrm>
            <a:off x="539750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Line 5"/>
          <p:cNvSpPr>
            <a:spLocks noChangeShapeType="1"/>
          </p:cNvSpPr>
          <p:nvPr/>
        </p:nvSpPr>
        <p:spPr bwMode="auto">
          <a:xfrm>
            <a:off x="395288" y="40052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AutoShape 8"/>
          <p:cNvSpPr>
            <a:spLocks noChangeArrowheads="1"/>
          </p:cNvSpPr>
          <p:nvPr/>
        </p:nvSpPr>
        <p:spPr bwMode="auto">
          <a:xfrm>
            <a:off x="4500563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 flipV="1">
            <a:off x="5076825" y="5589588"/>
            <a:ext cx="1295400" cy="503237"/>
          </a:xfrm>
          <a:prstGeom prst="line">
            <a:avLst/>
          </a:prstGeom>
          <a:noFill/>
          <a:ln w="1809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953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44368" flipV="1">
            <a:off x="6948488" y="46529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55504 0.088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33 0.09922 -0.55087 0.11587 -0.54549 0.12535 C -0.54011 0.13483 -0.53125 0.14316 -0.52222 0.14547 C -0.5132 0.14778 -0.50122 0.14663 -0.4908 0.13992 C -0.48038 0.13321 -0.4691 0.11864 -0.4592 0.10523 C -0.44931 0.09182 -0.43959 0.07632 -0.43177 0.05967 C -0.42396 0.04302 -0.41806 0.02544 -0.41268 0.00486 C -0.40729 -0.01572 -0.40052 -0.04301 -0.39896 -0.06429 C -0.3974 -0.08557 -0.39792 -0.10892 -0.40313 -0.1228 C -0.40834 -0.13668 -0.41997 -0.14639 -0.43038 -0.14824 C -0.4408 -0.15009 -0.45313 -0.145 -0.46615 -0.13367 C -0.47917 -0.12234 -0.49549 -0.10361 -0.50851 -0.08071 C -0.52153 -0.05781 -0.53611 -0.02081 -0.5441 0.00324 C -0.55209 0.02729 -0.55469 0.04857 -0.55643 0.06337 C -0.55816 0.07817 -0.55677 0.0784 -0.55504 0.08881 Z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504 0.08742 -0.4059 0.0939 -0.2559 0.09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0.09921 C -0.25556 0.10892 -0.25504 0.11864 -0.25174 0.1265 C -0.24844 0.13436 -0.24237 0.14269 -0.23664 0.14662 C -0.23091 0.15055 -0.22726 0.15148 -0.21754 0.15032 C -0.20782 0.14916 -0.18907 0.14801 -0.17778 0.13922 C -0.1665 0.13043 -0.15973 0.1147 -0.15035 0.09736 C -0.14098 0.08001 -0.12882 0.05481 -0.12153 0.03538 C -0.11424 0.01595 -0.11077 -0.00093 -0.10643 -0.01943 C -0.10209 -0.03793 -0.09671 -0.05944 -0.09549 -0.07609 C -0.09427 -0.09274 -0.09618 -0.10916 -0.09966 -0.1198 C -0.10313 -0.13044 -0.11042 -0.13576 -0.11615 -0.13992 C -0.12188 -0.14408 -0.12605 -0.1457 -0.13386 -0.14547 C -0.14167 -0.14524 -0.15348 -0.14408 -0.16268 -0.13807 C -0.17188 -0.13206 -0.18004 -0.12119 -0.18872 -0.10893 C -0.1974 -0.09667 -0.2073 -0.07864 -0.21476 -0.06499 C -0.22223 -0.05135 -0.22848 -0.0421 -0.23386 -0.02683 C -0.23924 -0.01157 -0.24462 0.00786 -0.24757 0.02613 C -0.25052 0.0444 -0.25105 0.06729 -0.25174 0.08279 C -0.25243 0.09828 -0.25539 0.108 -0.25174 0.11933 C -0.24809 0.13066 -0.23907 0.14523 -0.22987 0.15032 C -0.22066 0.15541 -0.21302 0.15679 -0.19688 0.15032 C -0.18073 0.14384 -0.15174 0.1228 -0.13247 0.11193 C -0.1132 0.10106 -0.09202 0.09065 -0.08177 0.08464 C -0.07153 0.07863 -0.07118 0.07701 -0.07084 0.07539 " pathEditMode="relative" rAng="0" ptsTypes="aaaaaaaaaaaaaaaaaaaaaaaA">
                                      <p:cBhvr>
                                        <p:cTn id="18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DE42864"/>
          <p:cNvPicPr>
            <a:picLocks noChangeAspect="1" noChangeArrowheads="1"/>
          </p:cNvPicPr>
          <p:nvPr/>
        </p:nvPicPr>
        <p:blipFill>
          <a:blip r:embed="rId2" cstate="print"/>
          <a:srcRect l="3316" t="20502" r="52896" b="8054"/>
          <a:stretch>
            <a:fillRect/>
          </a:stretch>
        </p:blipFill>
        <p:spPr bwMode="auto">
          <a:xfrm>
            <a:off x="1693863" y="1055688"/>
            <a:ext cx="5202237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5"/>
          <p:cNvSpPr>
            <a:spLocks noChangeShapeType="1"/>
          </p:cNvSpPr>
          <p:nvPr/>
        </p:nvSpPr>
        <p:spPr bwMode="auto">
          <a:xfrm flipV="1">
            <a:off x="179388" y="4437063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 flipV="1">
            <a:off x="252413" y="6597650"/>
            <a:ext cx="874712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V="1">
            <a:off x="179388" y="115888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179388" y="2276475"/>
            <a:ext cx="8748712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1763713" y="6021388"/>
            <a:ext cx="361950" cy="360362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1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36162" flipV="1">
            <a:off x="6372225" y="4797425"/>
            <a:ext cx="19462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49218 0.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19 0.14121 C -0.48855 0.15301 -0.48473 0.16551 -0.47813 0.17523 C -0.47153 0.18426 -0.46198 0.19352 -0.45244 0.19723 C -0.44289 0.20116 -0.43247 0.20209 -0.42049 0.19723 C -0.40851 0.19236 -0.39445 0.17986 -0.38073 0.16806 C -0.36702 0.15648 -0.35296 0.14398 -0.33837 0.12662 C -0.32379 0.10973 -0.31042 0.08959 -0.29341 0.06574 C -0.27639 0.04167 -0.25244 0.0081 -0.23577 -0.01782 C -0.2191 -0.0449 -0.20903 -0.06527 -0.19341 -0.09305 C -0.17778 -0.12152 -0.16233 -0.14699 -0.14219 -0.18727 C -0.12205 -0.22731 -0.09496 -0.28171 -0.07291 -0.33402 C -0.05086 -0.38634 -0.02483 -0.46227 -0.01007 -0.50162 C 0.00469 -0.54097 0.01164 -0.56018 0.01546 -0.5699 C 0.01928 -0.57963 0.01702 -0.57338 0.01285 -0.55972 C 0.00869 -0.54606 0.00313 -0.52754 -0.01007 -0.48796 C -0.02343 -0.44838 -0.04513 -0.38889 -0.06649 -0.32245 C -0.08802 -0.25555 -0.11528 -0.16342 -0.13837 -0.08842 C -0.16146 -0.0125 -0.18994 0.08102 -0.20504 0.1301 C -0.22014 0.17986 -0.22535 0.19838 -0.22935 0.20926 C -0.23334 0.22037 -0.23039 0.21204 -0.22935 0.19723 C -0.2283 0.18241 -0.22136 0.14213 -0.22292 0.12037 C -0.22448 0.09861 -0.23091 0.08565 -0.23837 0.06736 C -0.24584 0.04861 -0.25573 0.02547 -0.26789 0.01111 C -0.28004 -0.0044 -0.30035 -0.01666 -0.31146 -0.02129 C -0.32257 -0.02662 -0.3283 -0.02199 -0.33455 -0.01782 C -0.3408 -0.01412 -0.34775 -0.0074 -0.34862 0.00185 C -0.34948 0.01158 -0.34636 0.02894 -0.33959 0.03935 C -0.33282 0.05139 -0.32153 0.06297 -0.30764 0.0706 C -0.29375 0.07917 -0.27327 0.08611 -0.25625 0.0882 C -0.23924 0.08935 -0.2224 0.08565 -0.20504 0.08102 C -0.18768 0.07662 -0.17101 0.07199 -0.15244 0.06227 C -0.13386 0.05185 -0.11372 0.03658 -0.0934 0.02107 " pathEditMode="relative" rAng="0" ptsTypes="aaaaaaaaaaaaaaaaaaaaaaaaaaaaaaaA">
                                      <p:cBhvr>
                                        <p:cTn id="10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468313" y="549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2227" name="Picture 5" descr="C2FB304F"/>
          <p:cNvPicPr>
            <a:picLocks noChangeAspect="1" noChangeArrowheads="1"/>
          </p:cNvPicPr>
          <p:nvPr/>
        </p:nvPicPr>
        <p:blipFill>
          <a:blip r:embed="rId2" cstate="print"/>
          <a:srcRect l="40173" t="68877" r="10251"/>
          <a:stretch>
            <a:fillRect/>
          </a:stretch>
        </p:blipFill>
        <p:spPr bwMode="auto">
          <a:xfrm>
            <a:off x="1763713" y="4005263"/>
            <a:ext cx="51847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395288" y="40052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>
            <a:off x="539750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1" name="AutoShape 3"/>
          <p:cNvSpPr>
            <a:spLocks noChangeArrowheads="1"/>
          </p:cNvSpPr>
          <p:nvPr/>
        </p:nvSpPr>
        <p:spPr bwMode="auto">
          <a:xfrm>
            <a:off x="3203575" y="42926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9"/>
          <p:cNvSpPr>
            <a:spLocks noChangeArrowheads="1"/>
          </p:cNvSpPr>
          <p:nvPr/>
        </p:nvSpPr>
        <p:spPr bwMode="auto">
          <a:xfrm>
            <a:off x="6084888" y="42211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2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5419" flipV="1">
            <a:off x="7019925" y="46529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40538 -0.08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642 -0.10014 -0.40659 -0.10939 -0.40937 -0.11702 C -0.41215 -0.12465 -0.41666 -0.13066 -0.4217 -0.13529 C -0.42673 -0.13991 -0.43316 -0.14361 -0.43958 -0.14454 C -0.446 -0.14546 -0.45434 -0.14338 -0.46007 -0.14084 C -0.4658 -0.1383 -0.46944 -0.13367 -0.47378 -0.12974 C -0.47812 -0.12581 -0.48125 -0.1228 -0.48611 -0.11702 C -0.49097 -0.11124 -0.49653 -0.10407 -0.5026 -0.09528 C -0.50868 -0.08649 -0.51649 -0.07793 -0.52309 -0.06406 C -0.52969 -0.05018 -0.53732 -0.02798 -0.54236 -0.01133 C -0.54739 0.00532 -0.55087 0.02151 -0.5533 0.03631 C -0.55573 0.05111 -0.55798 0.0636 -0.55746 0.07817 C -0.55694 0.09274 -0.55469 0.11309 -0.55052 0.12373 C -0.54635 0.13437 -0.53923 0.13807 -0.53281 0.142 C -0.52639 0.14593 -0.52135 0.15056 -0.51215 0.14755 C -0.50295 0.14454 -0.48889 0.13506 -0.47795 0.12373 C -0.46701 0.1124 -0.45503 0.09482 -0.44653 0.08002 C -0.43802 0.06522 -0.4335 0.04972 -0.42725 0.03446 C -0.421 0.0192 -0.41354 0.00347 -0.40937 -0.01133 C -0.40521 -0.02613 -0.4033 -0.04163 -0.4026 -0.05504 C -0.40191 -0.06845 -0.40434 -0.07932 -0.40538 -0.08973 Z " pathEditMode="relative" rAng="0" ptsTypes="aaaaaaaaaaaaaaaaaaaaa">
                                      <p:cBhvr>
                                        <p:cTn id="10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538 -0.08996 -0.24809 -0.09505 -0.09045 -0.10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10014 C -0.09097 -0.11262 -0.0915 -0.12511 -0.09445 -0.13298 C -0.0974 -0.14084 -0.1033 -0.14454 -0.10816 -0.14778 C -0.11302 -0.15101 -0.11667 -0.15379 -0.12327 -0.1531 C -0.12986 -0.1524 -0.13941 -0.15009 -0.14792 -0.14408 C -0.15643 -0.13806 -0.16545 -0.12812 -0.17396 -0.11656 C -0.18247 -0.10499 -0.19045 -0.09204 -0.19861 -0.0747 C -0.20677 -0.05735 -0.21754 -0.03191 -0.22327 -0.01272 C -0.229 0.00648 -0.23125 0.0266 -0.23281 0.04024 C -0.23438 0.05389 -0.23316 0.05944 -0.23281 0.06938 C -0.23247 0.07933 -0.23264 0.09112 -0.23021 0.1006 C -0.22778 0.11009 -0.22275 0.1198 -0.21788 0.12604 C -0.21302 0.13229 -0.20938 0.13714 -0.20139 0.13876 C -0.1934 0.14038 -0.1816 0.14431 -0.16979 0.13529 C -0.15799 0.12627 -0.14097 0.10176 -0.13021 0.08418 C -0.11945 0.06661 -0.11268 0.05065 -0.10556 0.02937 C -0.09844 0.0081 -0.09028 -0.02544 -0.08768 -0.04371 C -0.08507 -0.06198 -0.08837 -0.0703 -0.09045 -0.08025 C -0.09254 -0.09019 -0.09653 -0.10106 -0.1 -0.10384 C -0.10347 -0.10661 -0.11025 -0.09944 -0.11094 -0.09667 C -0.11163 -0.09389 -0.10695 -0.09065 -0.10417 -0.08742 C -0.10139 -0.08418 -0.10035 -0.07655 -0.09445 -0.07655 C -0.08854 -0.07655 -0.07535 -0.08279 -0.06858 -0.08742 C -0.06181 -0.09204 -0.05851 -0.09875 -0.05347 -0.10384 C -0.04844 -0.10892 -0.0434 -0.11378 -0.03837 -0.11841 " pathEditMode="relative" rAng="0" ptsTypes="aaaaaaaaaaaaaaaaaaaaaaaaA">
                                      <p:cBhvr>
                                        <p:cTn id="1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468313" y="6207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3251" name="Picture 5" descr="C2FB304F"/>
          <p:cNvPicPr>
            <a:picLocks noChangeAspect="1" noChangeArrowheads="1"/>
          </p:cNvPicPr>
          <p:nvPr/>
        </p:nvPicPr>
        <p:blipFill>
          <a:blip r:embed="rId2" cstate="print"/>
          <a:srcRect t="12105" r="64104" b="1189"/>
          <a:stretch>
            <a:fillRect/>
          </a:stretch>
        </p:blipFill>
        <p:spPr bwMode="auto">
          <a:xfrm>
            <a:off x="2771775" y="765175"/>
            <a:ext cx="31861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468313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250825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395288" y="42211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AutoShape 3"/>
          <p:cNvSpPr>
            <a:spLocks noChangeArrowheads="1"/>
          </p:cNvSpPr>
          <p:nvPr/>
        </p:nvSpPr>
        <p:spPr bwMode="auto">
          <a:xfrm>
            <a:off x="2843213" y="53736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5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7514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177 0.08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77 0.08858 C -0.37934 0.10084 -0.37708 0.10269 -0.37222 0.1124 C -0.36736 0.12211 -0.36215 0.13946 -0.35295 0.14709 C -0.34375 0.15472 -0.32969 0.15912 -0.31736 0.15796 C -0.30503 0.1568 -0.29253 0.15033 -0.27899 0.13969 C -0.26545 0.12905 -0.25191 0.11425 -0.23663 0.09413 C -0.22135 0.07401 -0.20417 0.05111 -0.18733 0.01943 C -0.17048 -0.01225 -0.15052 -0.05388 -0.13524 -0.09574 C -0.11996 -0.1376 -0.10486 -0.18594 -0.09548 -0.23242 C -0.08611 -0.2789 -0.08003 -0.33765 -0.07899 -0.37488 C -0.07795 -0.41211 -0.08368 -0.43478 -0.08871 -0.45513 C -0.09375 -0.47548 -0.10191 -0.48866 -0.1092 -0.49699 C -0.11649 -0.50532 -0.12396 -0.50347 -0.13246 -0.50439 C -0.14097 -0.50532 -0.15017 -0.50624 -0.15989 -0.50254 C -0.16962 -0.49884 -0.17882 -0.49491 -0.19132 -0.48242 C -0.20382 -0.46993 -0.22066 -0.44935 -0.23524 -0.42784 C -0.24983 -0.40633 -0.26371 -0.38182 -0.27899 -0.35291 C -0.29427 -0.324 -0.31389 -0.28839 -0.32691 -0.25439 C -0.33993 -0.22039 -0.34844 -0.18131 -0.35712 -0.14847 C -0.3658 -0.11563 -0.37396 -0.08857 -0.37899 -0.05735 C -0.38403 -0.02613 -0.38646 0.01481 -0.38733 0.03932 C -0.38819 0.06383 -0.3842 0.07632 -0.38177 0.08858 Z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0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127FC7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208963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1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127FC7E2"/>
          <p:cNvPicPr>
            <a:picLocks noChangeAspect="1" noChangeArrowheads="1"/>
          </p:cNvPicPr>
          <p:nvPr/>
        </p:nvPicPr>
        <p:blipFill>
          <a:blip r:embed="rId2" cstate="print"/>
          <a:srcRect l="53708" t="68311" r="24796" b="2074"/>
          <a:stretch>
            <a:fillRect/>
          </a:stretch>
        </p:blipFill>
        <p:spPr bwMode="auto">
          <a:xfrm>
            <a:off x="2843213" y="3933825"/>
            <a:ext cx="2879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0" name="Line 8"/>
          <p:cNvSpPr>
            <a:spLocks noChangeShapeType="1"/>
          </p:cNvSpPr>
          <p:nvPr/>
        </p:nvSpPr>
        <p:spPr bwMode="auto">
          <a:xfrm>
            <a:off x="539750" y="20605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Line 9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2" name="Line 10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995738" y="38608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12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5573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14223 C -0.26666 -0.10546 -0.2776 -0.06869 -0.2941 -0.02012 C -0.31059 0.02845 -0.34149 0.11101 -0.35451 0.14963 C -0.36753 0.18825 -0.375 0.21785 -0.37222 0.21161 C -0.36944 0.20536 -0.35017 0.145 -0.33802 0.11124 C -0.32587 0.07747 -0.31476 0.03746 -0.29965 0.00902 C -0.28455 -0.01943 -0.26441 -0.03955 -0.24757 -0.06013 C -0.23073 -0.08071 -0.21215 -0.10407 -0.19826 -0.11494 C -0.18437 -0.12581 -0.1743 -0.12512 -0.16406 -0.12581 C -0.15382 -0.1265 -0.14271 -0.12674 -0.13663 -0.11864 C -0.13055 -0.11055 -0.12569 -0.09482 -0.12708 -0.07655 C -0.12847 -0.05828 -0.13541 -0.0377 -0.14479 -0.00902 C -0.15416 0.01966 -0.17309 0.06545 -0.18316 0.09482 C -0.19323 0.12419 -0.20382 0.1494 -0.20521 0.1679 C -0.2066 0.1864 -0.20035 0.20236 -0.19149 0.20629 C -0.18264 0.21022 -0.16423 0.20028 -0.15173 0.19172 C -0.13923 0.18316 -0.12465 0.16374 -0.11614 0.15518 C -0.10764 0.14662 -0.10434 0.14362 -0.10104 0.1406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127FC7E2"/>
          <p:cNvPicPr>
            <a:picLocks noChangeAspect="1" noChangeArrowheads="1"/>
          </p:cNvPicPr>
          <p:nvPr/>
        </p:nvPicPr>
        <p:blipFill>
          <a:blip r:embed="rId2" cstate="print"/>
          <a:srcRect t="8051" r="36743" b="1837"/>
          <a:stretch>
            <a:fillRect/>
          </a:stretch>
        </p:blipFill>
        <p:spPr bwMode="auto">
          <a:xfrm>
            <a:off x="1187450" y="404813"/>
            <a:ext cx="65532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AutoShape 6"/>
          <p:cNvSpPr>
            <a:spLocks noChangeArrowheads="1"/>
          </p:cNvSpPr>
          <p:nvPr/>
        </p:nvSpPr>
        <p:spPr bwMode="auto">
          <a:xfrm>
            <a:off x="4500563" y="15573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804025" y="4221163"/>
            <a:ext cx="1296988" cy="2087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Line 8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6" name="Line 9"/>
          <p:cNvSpPr>
            <a:spLocks noChangeShapeType="1"/>
          </p:cNvSpPr>
          <p:nvPr/>
        </p:nvSpPr>
        <p:spPr bwMode="auto">
          <a:xfrm>
            <a:off x="611188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Line 10"/>
          <p:cNvSpPr>
            <a:spLocks noChangeShapeType="1"/>
          </p:cNvSpPr>
          <p:nvPr/>
        </p:nvSpPr>
        <p:spPr bwMode="auto">
          <a:xfrm>
            <a:off x="468313" y="42926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9" name="AutoShape 12"/>
          <p:cNvSpPr>
            <a:spLocks noChangeArrowheads="1"/>
          </p:cNvSpPr>
          <p:nvPr/>
        </p:nvSpPr>
        <p:spPr bwMode="auto">
          <a:xfrm>
            <a:off x="3132138" y="22764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3"/>
          <p:cNvSpPr>
            <a:spLocks noChangeArrowheads="1"/>
          </p:cNvSpPr>
          <p:nvPr/>
        </p:nvSpPr>
        <p:spPr bwMode="auto">
          <a:xfrm>
            <a:off x="6227763" y="15573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6535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07 -0.4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47779 C -0.20937 -0.4475 -0.21805 -0.41697 -0.22951 -0.38113 C -0.24097 -0.34528 -0.25399 -0.30966 -0.26927 -0.26249 C -0.28455 -0.21531 -0.30382 -0.1494 -0.32118 -0.09829 C -0.33854 -0.04718 -0.35816 0.00856 -0.37326 0.04418 C -0.38837 0.07979 -0.39618 0.0939 -0.41163 0.11517 C -0.42708 0.13645 -0.45 0.1612 -0.46649 0.17183 C -0.48298 0.18247 -0.49739 0.1797 -0.51024 0.179 C -0.52309 0.17831 -0.53455 0.1753 -0.54323 0.16813 C -0.55191 0.16097 -0.55659 0.14501 -0.56232 0.13529 C -0.56805 0.12558 -0.57274 0.11772 -0.57743 0.10986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43 0.10985 C -0.33854 -0.13506 -0.09948 -0.37998 -0.00382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4778 C -0.01875 -0.43941 -0.03368 -0.40102 -0.05034 -0.35384 C -0.06701 -0.30666 -0.08784 -0.24283 -0.10382 -0.19496 C -0.11979 -0.14709 -0.13316 -0.10616 -0.14618 -0.0673 C -0.1592 -0.02845 -0.17187 0.0067 -0.18194 0.03862 C -0.19201 0.07053 -0.20347 0.10407 -0.20659 0.12442 C -0.20972 0.14477 -0.20607 0.15263 -0.20104 0.1605 C -0.196 0.16882 -0.18732 0.17668 -0.17639 0.17368 C -0.16545 0.17067 -0.14861 0.15471 -0.13524 0.14223 C -0.12187 0.1302 -0.10885 0.1154 -0.09566 0.1006 " pathEditMode="relative" rAng="0" ptsTypes="aaaaaaaaaA">
                                      <p:cBhvr>
                                        <p:cTn id="16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1006 C -0.09566 0.1006 -0.22309 -0.13645 -0.35035 -0.373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04 C -0.35729 -0.38368 -0.36407 -0.39408 -0.36684 -0.40588 C -0.36962 -0.41767 -0.36997 -0.43039 -0.36684 -0.44427 C -0.36372 -0.45814 -0.35608 -0.47711 -0.34757 -0.48983 C -0.33907 -0.50255 -0.33073 -0.51296 -0.31615 -0.52082 C -0.30157 -0.52868 -0.2882 -0.53516 -0.2599 -0.53724 C -0.2316 -0.53932 -0.18455 -0.53423 -0.14618 -0.53354 C -0.10782 -0.53284 -0.07257 -0.53354 -0.02986 -0.53354 C 0.01284 -0.53354 0.08437 -0.53354 0.10989 -0.53354 C 0.13541 -0.53354 0.12951 -0.53354 0.12361 -0.53354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F3332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8913"/>
            <a:ext cx="36607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313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5F33327B"/>
          <p:cNvPicPr>
            <a:picLocks noChangeAspect="1" noChangeArrowheads="1"/>
          </p:cNvPicPr>
          <p:nvPr/>
        </p:nvPicPr>
        <p:blipFill>
          <a:blip r:embed="rId2" cstate="print"/>
          <a:srcRect l="46266" t="63658"/>
          <a:stretch>
            <a:fillRect/>
          </a:stretch>
        </p:blipFill>
        <p:spPr bwMode="auto">
          <a:xfrm>
            <a:off x="2700338" y="404813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2" name="Line 7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Line 8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4" name="Line 9"/>
          <p:cNvSpPr>
            <a:spLocks noChangeShapeType="1"/>
          </p:cNvSpPr>
          <p:nvPr/>
        </p:nvSpPr>
        <p:spPr bwMode="auto">
          <a:xfrm>
            <a:off x="395288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5" name="AutoShape 10"/>
          <p:cNvSpPr>
            <a:spLocks noChangeArrowheads="1"/>
          </p:cNvSpPr>
          <p:nvPr/>
        </p:nvSpPr>
        <p:spPr bwMode="auto">
          <a:xfrm>
            <a:off x="44275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4140200" y="11969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34072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851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5F33327B"/>
          <p:cNvPicPr>
            <a:picLocks noChangeAspect="1" noChangeArrowheads="1"/>
          </p:cNvPicPr>
          <p:nvPr/>
        </p:nvPicPr>
        <p:blipFill>
          <a:blip r:embed="rId2" cstate="print"/>
          <a:srcRect t="30177" r="23663" b="17546"/>
          <a:stretch>
            <a:fillRect/>
          </a:stretch>
        </p:blipFill>
        <p:spPr bwMode="auto">
          <a:xfrm>
            <a:off x="1908175" y="476250"/>
            <a:ext cx="48910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AutoShape 6"/>
          <p:cNvSpPr>
            <a:spLocks noChangeArrowheads="1"/>
          </p:cNvSpPr>
          <p:nvPr/>
        </p:nvSpPr>
        <p:spPr bwMode="auto">
          <a:xfrm>
            <a:off x="5292725" y="16287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5724525" y="4221163"/>
            <a:ext cx="1223963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399" name="Line 10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0" name="Line 11"/>
          <p:cNvSpPr>
            <a:spLocks noChangeShapeType="1"/>
          </p:cNvSpPr>
          <p:nvPr/>
        </p:nvSpPr>
        <p:spPr bwMode="auto">
          <a:xfrm>
            <a:off x="6111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401" name="AutoShape 12"/>
          <p:cNvSpPr>
            <a:spLocks noChangeArrowheads="1"/>
          </p:cNvSpPr>
          <p:nvPr/>
        </p:nvSpPr>
        <p:spPr bwMode="auto">
          <a:xfrm>
            <a:off x="4284663" y="24923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8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4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1406 -0.46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46739 C -0.12691 -0.42877 -0.13975 -0.39014 -0.15382 -0.3469 C -0.16788 -0.30365 -0.18159 -0.2611 -0.19895 -0.20814 C -0.21632 -0.15518 -0.24045 -0.07978 -0.25798 -0.02937 C -0.27552 0.02105 -0.28854 0.0636 -0.30451 0.09459 C -0.32048 0.12558 -0.34253 0.14408 -0.35382 0.1568 C -0.3651 0.16952 -0.36319 0.16582 -0.3717 0.17137 C -0.3802 0.17692 -0.39201 0.18687 -0.40451 0.18964 C -0.41701 0.19242 -0.43663 0.19196 -0.44705 0.18779 C -0.45746 0.18363 -0.46041 0.17276 -0.46753 0.16397 C -0.47465 0.15519 -0.48211 0.14501 -0.48941 0.13483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0.13482 C -0.48941 0.13529 -0.35695 -0.10361 -0.22431 -0.341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34135 C -0.2276 -0.33395 -0.23073 -0.32632 -0.23802 -0.31938 C -0.24531 -0.31244 -0.25902 -0.30319 -0.26805 -0.29949 C -0.27708 -0.29579 -0.28402 -0.29648 -0.2927 -0.29764 C -0.30139 -0.29879 -0.31267 -0.30088 -0.32014 -0.30666 C -0.3276 -0.31244 -0.33455 -0.32262 -0.33802 -0.33233 C -0.34149 -0.34204 -0.34149 -0.35222 -0.34062 -0.36517 C -0.33975 -0.37812 -0.34045 -0.39431 -0.33246 -0.41073 C -0.32448 -0.42715 -0.31145 -0.44819 -0.2927 -0.46369 C -0.27395 -0.47918 -0.2427 -0.49491 -0.22014 -0.5037 C -0.19757 -0.51249 -0.17639 -0.51387 -0.15711 -0.51665 C -0.13784 -0.51942 -0.12031 -0.52104 -0.10503 -0.52012 C -0.08975 -0.51919 -0.07708 -0.51503 -0.06527 -0.5111 C -0.05347 -0.50717 -0.04323 -0.503 -0.03385 -0.49653 C -0.02448 -0.49005 -0.01597 -0.48496 -0.0092 -0.47271 C -0.00243 -0.46045 0.00573 -0.4401 0.0073 -0.42345 C 0.00886 -0.4068 0.00591 -0.38529 0.00035 -0.37234 C -0.0052 -0.35939 -0.01614 -0.35199 -0.02569 -0.34505 C -0.03524 -0.33811 -0.04548 -0.33048 -0.05711 -0.33048 C -0.06875 -0.33048 -0.08628 -0.33904 -0.09548 -0.34505 C -0.10468 -0.35106 -0.10833 -0.35916 -0.11198 -0.36702 " pathEditMode="relative" rAng="0" ptsTypes="aaaaaaaaaaaaaaaaaaaaa">
                                      <p:cBhvr>
                                        <p:cTn id="16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9B99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34536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3350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29B99240"/>
          <p:cNvPicPr>
            <a:picLocks noChangeAspect="1" noChangeArrowheads="1"/>
          </p:cNvPicPr>
          <p:nvPr/>
        </p:nvPicPr>
        <p:blipFill>
          <a:blip r:embed="rId2" cstate="print"/>
          <a:srcRect l="50447" t="68071" r="28838" b="1712"/>
          <a:stretch>
            <a:fillRect/>
          </a:stretch>
        </p:blipFill>
        <p:spPr bwMode="auto">
          <a:xfrm>
            <a:off x="3276600" y="3860800"/>
            <a:ext cx="2344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Line 6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>
            <a:off x="539750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5" name="Line 8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6" name="Line 9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4932363" y="40052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0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516688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5347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12119 C -0.1566 -0.12766 -0.15972 -0.13414 -0.1658 -0.14131 C -0.17188 -0.14848 -0.1816 -0.1612 -0.19045 -0.1649 C -0.19931 -0.1686 -0.21042 -0.16814 -0.21927 -0.16328 C -0.22813 -0.15842 -0.23438 -0.14825 -0.24393 -0.13576 C -0.25347 -0.12327 -0.26788 -0.10477 -0.27674 -0.08835 C -0.28559 -0.07193 -0.2908 -0.05551 -0.2974 -0.03724 C -0.304 -0.01897 -0.31216 0.00046 -0.3165 0.02104 C -0.32084 0.04162 -0.32431 0.06637 -0.32344 0.08672 C -0.32257 0.10707 -0.31615 0.12997 -0.31111 0.14338 C -0.30608 0.1568 -0.2974 0.16211 -0.29306 0.16674 C -0.28872 0.17137 -0.29236 0.16998 -0.28507 0.17067 C -0.27778 0.17137 -0.26077 0.17553 -0.24931 0.17067 C -0.23785 0.16582 -0.22587 0.1524 -0.2165 0.14153 C -0.20712 0.13066 -0.20018 0.11702 -0.19323 0.10499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E71E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88352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29B99240"/>
          <p:cNvPicPr>
            <a:picLocks noChangeAspect="1" noChangeArrowheads="1"/>
          </p:cNvPicPr>
          <p:nvPr/>
        </p:nvPicPr>
        <p:blipFill>
          <a:blip r:embed="rId2" cstate="print"/>
          <a:srcRect t="8359" r="63058" b="2243"/>
          <a:stretch>
            <a:fillRect/>
          </a:stretch>
        </p:blipFill>
        <p:spPr bwMode="auto">
          <a:xfrm>
            <a:off x="2555875" y="549275"/>
            <a:ext cx="322738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AutoShape 6"/>
          <p:cNvSpPr>
            <a:spLocks noChangeArrowheads="1"/>
          </p:cNvSpPr>
          <p:nvPr/>
        </p:nvSpPr>
        <p:spPr bwMode="auto">
          <a:xfrm>
            <a:off x="5435600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7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9" name="Line 8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0" name="Line 9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1" name="Line 10"/>
          <p:cNvSpPr>
            <a:spLocks noChangeShapeType="1"/>
          </p:cNvSpPr>
          <p:nvPr/>
        </p:nvSpPr>
        <p:spPr bwMode="auto">
          <a:xfrm>
            <a:off x="468313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32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0058" flipV="1">
            <a:off x="6516688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0982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43594 C -0.09878 -0.44473 -0.0993 -0.45352 -0.10243 -0.46346 C -0.10555 -0.47341 -0.11215 -0.48844 -0.11753 -0.4963 C -0.12291 -0.50416 -0.12916 -0.50671 -0.13524 -0.51087 C -0.14132 -0.51503 -0.14809 -0.52058 -0.15451 -0.52174 C -0.16093 -0.5229 -0.16406 -0.52128 -0.17361 -0.51804 C -0.18316 -0.5148 -0.20121 -0.50925 -0.21197 -0.50162 C -0.22274 -0.49399 -0.22916 -0.48381 -0.23802 -0.47248 C -0.24687 -0.46115 -0.2559 -0.44935 -0.26545 -0.43409 C -0.275 -0.41883 -0.28611 -0.3994 -0.29548 -0.38113 C -0.30486 -0.36286 -0.31197 -0.34737 -0.32152 -0.3247 C -0.33107 -0.30204 -0.34427 -0.27082 -0.35312 -0.24445 C -0.36197 -0.21809 -0.36753 -0.19357 -0.375 -0.16582 C -0.38246 -0.13807 -0.3927 -0.10754 -0.39826 -0.0784 C -0.40382 -0.04926 -0.40572 -0.01318 -0.40781 0.00925 C -0.40989 0.03168 -0.41128 0.03954 -0.41059 0.05666 C -0.40989 0.07377 -0.40954 0.09389 -0.40382 0.11147 C -0.39809 0.12905 -0.38958 0.15217 -0.37638 0.16258 C -0.36319 0.17299 -0.3401 0.17622 -0.3243 0.17345 C -0.3085 0.17067 -0.296 0.15865 -0.28177 0.14616 C -0.26753 0.13367 -0.25243 0.11448 -0.23941 0.09875 C -0.22638 0.08302 -0.2151 0.06707 -0.20382 0.05134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56F1ED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0763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53736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56F1ED41"/>
          <p:cNvPicPr>
            <a:picLocks noChangeAspect="1" noChangeArrowheads="1"/>
          </p:cNvPicPr>
          <p:nvPr/>
        </p:nvPicPr>
        <p:blipFill>
          <a:blip r:embed="rId2" cstate="print"/>
          <a:srcRect l="64369" t="68100" r="8104" b="2071"/>
          <a:stretch>
            <a:fillRect/>
          </a:stretch>
        </p:blipFill>
        <p:spPr bwMode="auto">
          <a:xfrm>
            <a:off x="2555875" y="4005263"/>
            <a:ext cx="3959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6" name="Line 7"/>
          <p:cNvSpPr>
            <a:spLocks noChangeShapeType="1"/>
          </p:cNvSpPr>
          <p:nvPr/>
        </p:nvSpPr>
        <p:spPr bwMode="auto">
          <a:xfrm>
            <a:off x="468313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7" name="Line 8"/>
          <p:cNvSpPr>
            <a:spLocks noChangeShapeType="1"/>
          </p:cNvSpPr>
          <p:nvPr/>
        </p:nvSpPr>
        <p:spPr bwMode="auto">
          <a:xfrm>
            <a:off x="395288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8" name="Line 9"/>
          <p:cNvSpPr>
            <a:spLocks noChangeShapeType="1"/>
          </p:cNvSpPr>
          <p:nvPr/>
        </p:nvSpPr>
        <p:spPr bwMode="auto">
          <a:xfrm>
            <a:off x="395288" y="40052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19" name="AutoShape 10"/>
          <p:cNvSpPr>
            <a:spLocks noChangeArrowheads="1"/>
          </p:cNvSpPr>
          <p:nvPr/>
        </p:nvSpPr>
        <p:spPr bwMode="auto">
          <a:xfrm>
            <a:off x="3492500" y="39338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6" name="Picture 4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61843" flipV="1">
            <a:off x="6443663" y="43656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13159 C -0.33506 -0.05643 -0.3592 0.01897 -0.37812 0.07817 C -0.39704 0.13738 -0.41805 0.20306 -0.42465 0.22433 C -0.43125 0.24561 -0.42569 0.23081 -0.41788 0.20606 C -0.41006 0.18132 -0.3927 0.11425 -0.37812 0.07632 C -0.36354 0.03839 -0.34739 0.00417 -0.3302 -0.0222 C -0.31302 -0.04856 -0.29218 -0.0666 -0.27534 -0.08233 C -0.2585 -0.09805 -0.24114 -0.11124 -0.22881 -0.11702 C -0.21649 -0.1228 -0.20781 -0.12118 -0.20138 -0.11702 C -0.19496 -0.11286 -0.19131 -0.10268 -0.19045 -0.09135 C -0.18958 -0.08002 -0.18941 -0.07215 -0.196 -0.04949 C -0.2026 -0.02682 -0.21649 0.00463 -0.2302 0.04533 C -0.24392 0.08603 -0.26944 0.16605 -0.27812 0.19496 C -0.2868 0.22387 -0.28246 0.21924 -0.28229 0.21878 C -0.28211 0.21832 -0.28541 0.21924 -0.27673 0.19149 C -0.26805 0.16374 -0.24479 0.08835 -0.2302 0.05273 C -0.21562 0.01712 -0.20555 0.00185 -0.18906 -0.0222 C -0.17256 -0.04625 -0.14809 -0.07493 -0.13159 -0.09135 C -0.1151 -0.10777 -0.10156 -0.11771 -0.09045 -0.12072 C -0.07934 -0.12372 -0.06979 -0.11748 -0.06441 -0.10962 C -0.05902 -0.10175 -0.05486 -0.09204 -0.05763 -0.07331 C -0.06041 -0.05458 -0.07274 -0.02243 -0.0809 0.00347 C -0.08906 0.02937 -0.09947 0.05736 -0.10694 0.08187 C -0.11441 0.10639 -0.12256 0.13298 -0.12604 0.15125 C -0.12951 0.16952 -0.12951 0.18178 -0.12743 0.19149 C -0.12534 0.20121 -0.12309 0.20953 -0.11371 0.20953 C -0.10434 0.20953 -0.08593 0.20306 -0.07135 0.19149 C -0.05677 0.17993 -0.04149 0.16004 -0.02604 0.14038 " pathEditMode="relative" rAng="0" ptsTypes="aaaaaaaaaaaaaaaaaaaaaaaaaaaA">
                                      <p:cBhvr>
                                        <p:cTn id="10" dur="1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56F1ED41"/>
          <p:cNvPicPr>
            <a:picLocks noChangeAspect="1" noChangeArrowheads="1"/>
          </p:cNvPicPr>
          <p:nvPr/>
        </p:nvPicPr>
        <p:blipFill>
          <a:blip r:embed="rId2" cstate="print"/>
          <a:srcRect t="7947" r="31033" b="3117"/>
          <a:stretch>
            <a:fillRect/>
          </a:stretch>
        </p:blipFill>
        <p:spPr bwMode="auto">
          <a:xfrm>
            <a:off x="539750" y="476250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7524750" y="4797425"/>
            <a:ext cx="647700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Line 7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539750" y="4221163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395288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2411413" y="23495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5" name="AutoShape 12"/>
          <p:cNvSpPr>
            <a:spLocks noChangeArrowheads="1"/>
          </p:cNvSpPr>
          <p:nvPr/>
        </p:nvSpPr>
        <p:spPr bwMode="auto">
          <a:xfrm>
            <a:off x="6804025" y="16287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6" name="AutoShape 13"/>
          <p:cNvSpPr>
            <a:spLocks noChangeArrowheads="1"/>
          </p:cNvSpPr>
          <p:nvPr/>
        </p:nvSpPr>
        <p:spPr bwMode="auto">
          <a:xfrm>
            <a:off x="5292725" y="15573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7" name="AutoShape 14"/>
          <p:cNvSpPr>
            <a:spLocks noChangeArrowheads="1"/>
          </p:cNvSpPr>
          <p:nvPr/>
        </p:nvSpPr>
        <p:spPr bwMode="auto">
          <a:xfrm>
            <a:off x="3779838" y="15573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2486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50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4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47779 C -0.29548 -0.42137 -0.31145 -0.36494 -0.32743 -0.3136 C -0.3434 -0.26225 -0.36024 -0.21577 -0.37534 -0.16952 C -0.39045 -0.12326 -0.40468 -0.07354 -0.41788 -0.03631 C -0.43125 0.00093 -0.44184 0.02614 -0.45486 0.05319 C -0.46788 0.08025 -0.48073 0.10801 -0.496 0.12628 C -0.51128 0.14455 -0.53281 0.15634 -0.5467 0.16258 C -0.56059 0.16883 -0.56996 0.16628 -0.57951 0.16443 C -0.58906 0.16258 -0.59739 0.15842 -0.60416 0.15171 C -0.61093 0.14501 -0.61545 0.13414 -0.62066 0.12443 C -0.62586 0.11471 -0.63073 0.10407 -0.63559 0.09344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59 0.09343 C -0.63559 0.09389 -0.37118 -0.19219 -0.10625 -0.477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47757 C -0.13159 -0.39455 -0.15677 -0.31129 -0.18298 -0.22919 C -0.2092 -0.14709 -0.24236 -0.05135 -0.26389 0.01526 C -0.28541 0.08186 -0.29861 0.12604 -0.3118 0.17044 " pathEditMode="relative" rAng="0" ptsTypes="aaaA">
                                      <p:cBhvr>
                                        <p:cTn id="16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1 0.17044 C -0.31181 0.17067 -0.12639 -0.14848 0.0592 -0.467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46739 C 0.04149 -0.41282 0.02396 -0.35801 0.00851 -0.31221 C -0.00694 -0.26642 -0.02014 -0.23381 -0.03403 -0.19196 C -0.04792 -0.1501 -0.06146 -0.10407 -0.07517 -0.06036 C -0.08889 -0.01665 -0.10642 0.03908 -0.11615 0.071 C -0.12587 0.10291 -0.13264 0.11679 -0.13403 0.13066 C -0.13542 0.14546 -0.1316 0.15194 -0.12448 0.1568 C -0.11736 0.16165 -0.10312 0.16535 -0.09149 0.16026 C -0.07986 0.15518 -0.06493 0.13575 -0.05451 0.12557 C -0.0441 0.11494 -0.03628 0.10569 -0.02847 0.0962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962 C -0.02847 0.0962 -0.23299 -0.13321 -0.43698 -0.36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3624 C -0.44149 -0.36818 -0.44583 -0.37396 -0.4493 -0.38252 C -0.45278 -0.39107 -0.45607 -0.40449 -0.45746 -0.41351 C -0.45885 -0.42253 -0.45955 -0.42761 -0.45746 -0.43733 C -0.45538 -0.44704 -0.45052 -0.4623 -0.44514 -0.47202 C -0.43975 -0.48173 -0.43628 -0.48636 -0.42465 -0.49561 C -0.41302 -0.50486 -0.39479 -0.52082 -0.37535 -0.52683 C -0.3559 -0.53284 -0.33437 -0.53122 -0.30816 -0.53215 C -0.28194 -0.53307 -0.25087 -0.53238 -0.21771 -0.53215 C -0.18455 -0.53192 -0.1533 -0.53053 -0.10955 -0.5303 C -0.0658 -0.53007 0.00018 -0.53007 0.04531 -0.5303 C 0.09045 -0.53053 0.12604 -0.53145 0.16163 -0.53215 " pathEditMode="relative" rAng="0" ptsTypes="aaaaaaaaaaaa">
                                      <p:cBhvr>
                                        <p:cTn id="28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B3B7E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8913"/>
            <a:ext cx="33512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32138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B3B7EE04"/>
          <p:cNvPicPr>
            <a:picLocks noChangeAspect="1" noChangeArrowheads="1"/>
          </p:cNvPicPr>
          <p:nvPr/>
        </p:nvPicPr>
        <p:blipFill>
          <a:blip r:embed="rId2" cstate="print"/>
          <a:srcRect l="53719" t="65173"/>
          <a:stretch>
            <a:fillRect/>
          </a:stretch>
        </p:blipFill>
        <p:spPr bwMode="auto">
          <a:xfrm>
            <a:off x="3132138" y="476250"/>
            <a:ext cx="2622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88" name="Line 6"/>
          <p:cNvSpPr>
            <a:spLocks noChangeShapeType="1"/>
          </p:cNvSpPr>
          <p:nvPr/>
        </p:nvSpPr>
        <p:spPr bwMode="auto">
          <a:xfrm>
            <a:off x="395288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1" name="AutoShape 3"/>
          <p:cNvSpPr>
            <a:spLocks noChangeArrowheads="1"/>
          </p:cNvSpPr>
          <p:nvPr/>
        </p:nvSpPr>
        <p:spPr bwMode="auto">
          <a:xfrm>
            <a:off x="39957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499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7514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4792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5611 C -0.25209 -0.639 -0.25625 -0.62188 -0.26302 -0.59968 C -0.26979 -0.57748 -0.28091 -0.54695 -0.28889 -0.52313 C -0.29688 -0.49885 -0.3066 -0.47202 -0.31094 -0.45537 C -0.31528 -0.43872 -0.3165 -0.43247 -0.31493 -0.42253 C -0.31337 -0.41258 -0.30868 -0.4001 -0.30122 -0.39524 C -0.29375 -0.39085 -0.28195 -0.38923 -0.26979 -0.39524 C -0.25764 -0.40125 -0.24236 -0.41443 -0.22865 -0.43178 C -0.21493 -0.44912 -0.19879 -0.47688 -0.18768 -0.49931 C -0.17656 -0.52174 -0.17101 -0.54094 -0.16163 -0.56684 C -0.15226 -0.59274 -0.13525 -0.64431 -0.13143 -0.65426 C -0.12761 -0.6642 -0.1316 -0.64825 -0.1382 -0.62697 C -0.14479 -0.60569 -0.15764 -0.56638 -0.17118 -0.52683 C -0.18472 -0.48682 -0.204 -0.43247 -0.2191 -0.38807 C -0.2342 -0.3432 -0.24879 -0.29533 -0.26163 -0.25833 C -0.27448 -0.22156 -0.28577 -0.18941 -0.29584 -0.16721 C -0.30591 -0.14501 -0.31441 -0.13298 -0.32188 -0.12512 C -0.32934 -0.11749 -0.33681 -0.11841 -0.34097 -0.11957 C -0.34514 -0.12073 -0.34497 -0.12789 -0.34653 -0.13252 C -0.34809 -0.13715 -0.34983 -0.14131 -0.35052 -0.14709 C -0.35122 -0.15287 -0.35087 -0.15912 -0.35052 -0.16721 C -0.35018 -0.1753 -0.35087 -0.18502 -0.34792 -0.19635 C -0.34497 -0.20768 -0.33993 -0.2211 -0.33281 -0.23474 C -0.3257 -0.24838 -0.31493 -0.26457 -0.30538 -0.27868 C -0.29584 -0.29256 -0.28559 -0.30666 -0.27535 -0.31892 C -0.26511 -0.33141 -0.25313 -0.34228 -0.24375 -0.35153 C -0.23438 -0.36101 -0.22882 -0.36494 -0.2191 -0.37512 C -0.20938 -0.38599 -0.19584 -0.4038 -0.1849 -0.41536 C -0.17396 -0.42692 -0.1599 -0.43779 -0.1533 -0.4445 C -0.1467 -0.45121 -0.14601 -0.45329 -0.14514 -0.45537 " pathEditMode="relative" rAng="0" ptsTypes="aaaaaaaaaaaaaaaaaaaaaaaaaaaaaa">
                                      <p:cBhvr>
                                        <p:cTn id="10" dur="7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8611" name="Picture 5" descr="B3B7EE04"/>
          <p:cNvPicPr>
            <a:picLocks noChangeAspect="1" noChangeArrowheads="1"/>
          </p:cNvPicPr>
          <p:nvPr/>
        </p:nvPicPr>
        <p:blipFill>
          <a:blip r:embed="rId2" cstate="print"/>
          <a:srcRect t="31636" r="33260" b="18033"/>
          <a:stretch>
            <a:fillRect/>
          </a:stretch>
        </p:blipFill>
        <p:spPr bwMode="auto">
          <a:xfrm>
            <a:off x="2433638" y="549275"/>
            <a:ext cx="3851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5795963" y="4076700"/>
            <a:ext cx="647700" cy="230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Line 7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4" name="Line 8"/>
          <p:cNvSpPr>
            <a:spLocks noChangeShapeType="1"/>
          </p:cNvSpPr>
          <p:nvPr/>
        </p:nvSpPr>
        <p:spPr bwMode="auto">
          <a:xfrm>
            <a:off x="539750" y="42211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AutoShape 3"/>
          <p:cNvSpPr>
            <a:spLocks noChangeArrowheads="1"/>
          </p:cNvSpPr>
          <p:nvPr/>
        </p:nvSpPr>
        <p:spPr bwMode="auto">
          <a:xfrm>
            <a:off x="2916238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60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52426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9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7396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-0.43594 C -0.37223 -0.44149 -0.37032 -0.44704 -0.36302 -0.45606 C -0.35573 -0.46508 -0.34011 -0.48104 -0.33021 -0.49052 C -0.32032 -0.5 -0.31389 -0.50555 -0.30417 -0.51249 C -0.29445 -0.51943 -0.28004 -0.5296 -0.27136 -0.53261 C -0.26268 -0.53562 -0.25799 -0.53307 -0.25209 -0.53076 C -0.24618 -0.52845 -0.23907 -0.52567 -0.23559 -0.51804 C -0.23212 -0.51041 -0.23108 -0.49792 -0.2316 -0.4852 C -0.23212 -0.47248 -0.23334 -0.45953 -0.23837 -0.44126 C -0.24341 -0.42299 -0.25452 -0.39709 -0.26164 -0.37558 C -0.26875 -0.35407 -0.27309 -0.33649 -0.28091 -0.31175 C -0.28872 -0.287 -0.30139 -0.25023 -0.30834 -0.2278 C -0.31528 -0.20537 -0.32153 -0.19195 -0.32205 -0.17669 C -0.32257 -0.16142 -0.31684 -0.14477 -0.31094 -0.13668 C -0.30504 -0.12858 -0.2967 -0.12812 -0.28629 -0.12743 C -0.27587 -0.12673 -0.26025 -0.1272 -0.24792 -0.13298 C -0.23559 -0.13876 -0.22466 -0.15032 -0.21233 -0.16212 C -0.2 -0.17391 -0.18837 -0.18501 -0.17396 -0.20421 C -0.15955 -0.2234 -0.14271 -0.24445 -0.12605 -0.27706 C -0.10938 -0.30967 -0.08872 -0.36193 -0.07396 -0.3994 C -0.0592 -0.43686 -0.04445 -0.47826 -0.03716 -0.50162 C -0.02952 -0.52498 -0.02917 -0.53862 -0.02882 -0.54001 C -0.02848 -0.5414 -0.02848 -0.52983 -0.03438 -0.51064 C -0.04028 -0.49144 -0.05139 -0.4623 -0.06441 -0.42484 C -0.07743 -0.38737 -0.09653 -0.33349 -0.11233 -0.28631 C -0.12813 -0.23913 -0.14618 -0.18224 -0.15903 -0.142 C -0.17188 -0.10176 -0.17795 -0.07539 -0.18907 -0.04533 C -0.20018 -0.01526 -0.21511 0.01619 -0.22605 0.03862 C -0.23698 0.06105 -0.24375 0.07331 -0.25486 0.08973 C -0.26598 0.10615 -0.27952 0.12627 -0.29323 0.13714 C -0.30695 0.14801 -0.32257 0.15426 -0.33698 0.15541 C -0.35139 0.15657 -0.36806 0.15079 -0.37952 0.14431 C -0.39098 0.13784 -0.39896 0.12673 -0.40556 0.11702 C -0.41216 0.10731 -0.4158 0.09667 -0.41927 0.08603 " pathEditMode="relative" rAng="0" ptsTypes="aaaaaaaaaaaaaaaaaaaaaaaaaaaaaaaaaA">
                                      <p:cBhvr>
                                        <p:cTn id="10" dur="1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A790AE35"/>
          <p:cNvPicPr>
            <a:picLocks noChangeAspect="1" noChangeArrowheads="1"/>
          </p:cNvPicPr>
          <p:nvPr/>
        </p:nvPicPr>
        <p:blipFill>
          <a:blip r:embed="rId2" cstate="print"/>
          <a:srcRect l="1738"/>
          <a:stretch>
            <a:fillRect/>
          </a:stretch>
        </p:blipFill>
        <p:spPr bwMode="auto">
          <a:xfrm>
            <a:off x="2700338" y="188913"/>
            <a:ext cx="37131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213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A790AE35"/>
          <p:cNvPicPr>
            <a:picLocks noChangeAspect="1" noChangeArrowheads="1"/>
          </p:cNvPicPr>
          <p:nvPr/>
        </p:nvPicPr>
        <p:blipFill>
          <a:blip r:embed="rId2" cstate="print"/>
          <a:srcRect l="56981" t="64684"/>
          <a:stretch>
            <a:fillRect/>
          </a:stretch>
        </p:blipFill>
        <p:spPr bwMode="auto">
          <a:xfrm>
            <a:off x="2916238" y="476250"/>
            <a:ext cx="2843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0" name="Line 6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1" name="Line 7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2" name="Line 8"/>
          <p:cNvSpPr>
            <a:spLocks noChangeShapeType="1"/>
          </p:cNvSpPr>
          <p:nvPr/>
        </p:nvSpPr>
        <p:spPr bwMode="auto">
          <a:xfrm>
            <a:off x="395288" y="2420938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3" name="AutoShape 3"/>
          <p:cNvSpPr>
            <a:spLocks noChangeArrowheads="1"/>
          </p:cNvSpPr>
          <p:nvPr/>
        </p:nvSpPr>
        <p:spPr bwMode="auto">
          <a:xfrm>
            <a:off x="4356100" y="69215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AutoShape 9"/>
          <p:cNvSpPr>
            <a:spLocks noChangeArrowheads="1"/>
          </p:cNvSpPr>
          <p:nvPr/>
        </p:nvSpPr>
        <p:spPr bwMode="auto">
          <a:xfrm>
            <a:off x="4716463" y="5492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70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44368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5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5932 C -0.21875 -0.60268 -0.22101 -0.61193 -0.22604 -0.61887 C -0.23108 -0.62581 -0.23681 -0.63459 -0.24653 -0.63529 C -0.25625 -0.63598 -0.27396 -0.63228 -0.2849 -0.62257 C -0.29583 -0.61285 -0.30417 -0.59204 -0.31233 -0.57678 C -0.32049 -0.56151 -0.32812 -0.54764 -0.3342 -0.53122 C -0.34028 -0.5148 -0.34583 -0.49398 -0.34931 -0.47826 C -0.35278 -0.46253 -0.35538 -0.4512 -0.35486 -0.4364 C -0.35434 -0.4216 -0.35104 -0.39847 -0.34653 -0.38899 C -0.34201 -0.37951 -0.33246 -0.38136 -0.32743 -0.37974 C -0.3224 -0.37812 -0.32309 -0.37766 -0.31649 -0.37974 C -0.3099 -0.38182 -0.2974 -0.38321 -0.28767 -0.39269 C -0.27795 -0.40217 -0.26684 -0.41905 -0.25764 -0.4364 C -0.24844 -0.45374 -0.2401 -0.47618 -0.23299 -0.49653 C -0.22587 -0.51688 -0.22014 -0.5407 -0.2151 -0.55874 C -0.21007 -0.57678 -0.20729 -0.58996 -0.20278 -0.6043 C -0.19826 -0.61864 -0.18854 -0.64107 -0.18767 -0.64431 C -0.18681 -0.64755 -0.19236 -0.64014 -0.19722 -0.62442 C -0.20208 -0.60869 -0.20851 -0.57655 -0.21649 -0.54949 C -0.22448 -0.52243 -0.23316 -0.4993 -0.24531 -0.46184 C -0.25746 -0.42437 -0.27396 -0.37187 -0.28906 -0.32516 C -0.30417 -0.27844 -0.32274 -0.22039 -0.33559 -0.18085 C -0.34844 -0.1413 -0.35712 -0.11471 -0.3658 -0.08788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8 -0.08789 C -0.3658 -0.08765 -0.27535 -0.35639 -0.1849 -0.624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62465 C -0.18038 -0.62997 -0.17569 -0.63529 -0.17135 -0.63922 C -0.16701 -0.64315 -0.16371 -0.64685 -0.15885 -0.64847 C -0.15399 -0.65009 -0.14774 -0.64963 -0.14253 -0.64847 C -0.13732 -0.64732 -0.13229 -0.6457 -0.12743 -0.64107 C -0.12257 -0.63645 -0.11666 -0.63159 -0.11371 -0.62095 C -0.11076 -0.61031 -0.10902 -0.59112 -0.10955 -0.57724 C -0.11007 -0.56337 -0.11215 -0.55504 -0.11649 -0.53723 C -0.12083 -0.51943 -0.12882 -0.48913 -0.13559 -0.4697 C -0.14236 -0.45028 -0.14982 -0.43293 -0.15764 -0.42044 C -0.16545 -0.40796 -0.175 -0.39986 -0.18229 -0.39477 C -0.18958 -0.38969 -0.19496 -0.39015 -0.20139 -0.38922 C -0.20781 -0.3883 -0.21545 -0.38668 -0.22066 -0.38922 C -0.22586 -0.39177 -0.22916 -0.39801 -0.23298 -0.40402 C -0.2368 -0.41004 -0.24218 -0.41536 -0.24392 -0.42576 C -0.24566 -0.43617 -0.24479 -0.4512 -0.24392 -0.466 " pathEditMode="relative" rAng="0" ptsTypes="aaaaaaaaaaaaaaaA">
                                      <p:cBhvr>
                                        <p:cTn id="16" dur="3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2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683" name="Picture 5" descr="A790AE35"/>
          <p:cNvPicPr>
            <a:picLocks noChangeAspect="1" noChangeArrowheads="1"/>
          </p:cNvPicPr>
          <p:nvPr/>
        </p:nvPicPr>
        <p:blipFill>
          <a:blip r:embed="rId2" cstate="print"/>
          <a:srcRect l="1738" t="31235" r="23946" b="17984"/>
          <a:stretch>
            <a:fillRect/>
          </a:stretch>
        </p:blipFill>
        <p:spPr bwMode="auto">
          <a:xfrm>
            <a:off x="2124075" y="549275"/>
            <a:ext cx="47228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5" name="Rectangle 9"/>
          <p:cNvSpPr>
            <a:spLocks noChangeArrowheads="1"/>
          </p:cNvSpPr>
          <p:nvPr/>
        </p:nvSpPr>
        <p:spPr bwMode="auto">
          <a:xfrm>
            <a:off x="5724525" y="4076700"/>
            <a:ext cx="1152525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6" name="Line 8"/>
          <p:cNvSpPr>
            <a:spLocks noChangeShapeType="1"/>
          </p:cNvSpPr>
          <p:nvPr/>
        </p:nvSpPr>
        <p:spPr bwMode="auto">
          <a:xfrm>
            <a:off x="468313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395288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8" name="AutoShape 3"/>
          <p:cNvSpPr>
            <a:spLocks noChangeArrowheads="1"/>
          </p:cNvSpPr>
          <p:nvPr/>
        </p:nvSpPr>
        <p:spPr bwMode="auto">
          <a:xfrm>
            <a:off x="5435600" y="15573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5003800" y="19161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806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20804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92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4549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8 -0.4149 C -0.14514 -0.42045 -0.14462 -0.426 -0.14548 -0.43502 C -0.14635 -0.44404 -0.14791 -0.46069 -0.15087 -0.46971 C -0.15382 -0.47873 -0.15885 -0.48381 -0.16319 -0.48983 C -0.16753 -0.49584 -0.17031 -0.50162 -0.17691 -0.50625 C -0.1835 -0.51087 -0.19444 -0.51688 -0.20295 -0.51712 C -0.21146 -0.51735 -0.21823 -0.51365 -0.2276 -0.50786 C -0.23698 -0.50208 -0.24965 -0.49422 -0.2592 -0.48243 C -0.26875 -0.47063 -0.27639 -0.45305 -0.28524 -0.43687 C -0.29409 -0.42068 -0.30468 -0.40426 -0.3125 -0.38576 C -0.32031 -0.36725 -0.32656 -0.34459 -0.33177 -0.32539 C -0.33698 -0.3062 -0.34114 -0.28816 -0.34409 -0.27082 C -0.34705 -0.25347 -0.34878 -0.23497 -0.34948 -0.22156 C -0.35017 -0.20814 -0.35017 -0.20329 -0.34809 -0.19057 C -0.346 -0.17785 -0.34392 -0.15657 -0.33715 -0.14478 C -0.33038 -0.13298 -0.31753 -0.12165 -0.30712 -0.11934 C -0.2967 -0.11702 -0.2842 -0.1235 -0.27413 -0.13021 C -0.26406 -0.13691 -0.2533 -0.15194 -0.24687 -0.15934 C -0.24045 -0.16675 -0.24184 -0.1642 -0.23576 -0.17415 C -0.22968 -0.18409 -0.21718 -0.20537 -0.20989 -0.21971 C -0.2026 -0.23404 -0.19791 -0.24445 -0.19201 -0.25971 C -0.18611 -0.27498 -0.18021 -0.29232 -0.17413 -0.31083 C -0.16805 -0.32933 -0.16146 -0.35107 -0.15503 -0.37119 C -0.14861 -0.39131 -0.14375 -0.4068 -0.13576 -0.43132 C -0.12778 -0.45583 -0.11076 -0.50856 -0.10712 -0.51897 C -0.10347 -0.52937 -0.10868 -0.50971 -0.11389 -0.49329 C -0.11909 -0.47687 -0.12934 -0.44866 -0.13854 -0.42045 C -0.14774 -0.39223 -0.15625 -0.36263 -0.16875 -0.32378 C -0.18125 -0.28492 -0.20069 -0.22803 -0.21389 -0.18687 C -0.22708 -0.1457 -0.23576 -0.11217 -0.24809 -0.07725 C -0.26041 -0.04232 -0.27639 -0.00231 -0.28784 0.02313 C -0.2993 0.04856 -0.30746 0.06105 -0.31666 0.07585 C -0.32587 0.09066 -0.33229 0.10176 -0.34271 0.11239 C -0.35312 0.12303 -0.36666 0.13413 -0.37968 0.13992 C -0.39271 0.1457 -0.40989 0.14732 -0.42083 0.14708 C -0.43177 0.14685 -0.43767 0.14315 -0.44548 0.13806 C -0.4533 0.13298 -0.46146 0.12535 -0.46736 0.11609 C -0.47326 0.10684 -0.47725 0.09551 -0.48107 0.08325 " pathEditMode="relative" rAng="0" ptsTypes="aaaaaaaaaaaaaaaaaaaaaaaaaaaaaaaaaaaaaa">
                                      <p:cBhvr>
                                        <p:cTn id="10" dur="9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108 0.08325 C -0.48108 0.08348 -0.28594 -0.19751 -0.09045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4778 C -0.08455 -0.48405 -0.07847 -0.49029 -0.07274 -0.49607 C -0.06701 -0.50185 -0.06285 -0.50787 -0.05625 -0.51249 C -0.04965 -0.51712 -0.03941 -0.52151 -0.03299 -0.52336 C -0.02656 -0.52521 -0.02292 -0.52429 -0.01788 -0.52336 C -0.01285 -0.52244 -0.00781 -0.52151 -0.00278 -0.51804 C 0.00226 -0.51457 0.00747 -0.51296 0.01233 -0.50324 C 0.01719 -0.49353 0.02431 -0.47734 0.02604 -0.45953 C 0.02778 -0.44173 0.02691 -0.41883 0.02326 -0.3957 C 0.01962 -0.37258 0.01059 -0.34297 0.00399 -0.32077 C -0.0026 -0.29857 -0.00851 -0.28053 -0.01649 -0.26249 C -0.02448 -0.24445 -0.03385 -0.22942 -0.04392 -0.21323 C -0.05399 -0.19704 -0.0658 -0.17808 -0.07674 -0.16582 C -0.08767 -0.15357 -0.10035 -0.14478 -0.10972 -0.14015 C -0.1191 -0.13553 -0.12448 -0.13553 -0.13299 -0.1383 C -0.14149 -0.14108 -0.15382 -0.14732 -0.16042 -0.15657 C -0.16701 -0.16582 -0.17066 -0.1797 -0.17274 -0.19311 C -0.17483 -0.20653 -0.17274 -0.22341 -0.17274 -0.23682 C -0.17274 -0.25024 -0.17274 -0.2618 -0.17274 -0.27336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6E71E515"/>
          <p:cNvPicPr>
            <a:picLocks noChangeAspect="1" noChangeArrowheads="1"/>
          </p:cNvPicPr>
          <p:nvPr/>
        </p:nvPicPr>
        <p:blipFill>
          <a:blip r:embed="rId2" cstate="print"/>
          <a:srcRect l="47145" t="38310" r="15161" b="3880"/>
          <a:stretch>
            <a:fillRect/>
          </a:stretch>
        </p:blipFill>
        <p:spPr bwMode="auto">
          <a:xfrm>
            <a:off x="2484438" y="1557338"/>
            <a:ext cx="48831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7"/>
          <p:cNvSpPr>
            <a:spLocks noChangeArrowheads="1"/>
          </p:cNvSpPr>
          <p:nvPr/>
        </p:nvSpPr>
        <p:spPr bwMode="auto">
          <a:xfrm>
            <a:off x="3995738" y="4508500"/>
            <a:ext cx="358775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611188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611188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395288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468313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94067" flipV="1">
            <a:off x="6372225" y="4581525"/>
            <a:ext cx="19462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401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1 -0.04769 C -0.24219 -0.05764 -0.2441 -0.06736 -0.24775 -0.075 C -0.25139 -0.08264 -0.25643 -0.08889 -0.26181 -0.09375 C -0.26719 -0.09861 -0.27205 -0.10301 -0.27987 -0.10394 C -0.28768 -0.10486 -0.29879 -0.10556 -0.30921 -0.09884 C -0.31962 -0.09213 -0.33264 -0.07778 -0.34254 -0.06296 C -0.35243 -0.04815 -0.36025 -0.0294 -0.36823 -0.00995 C -0.37622 0.00949 -0.38455 0.02917 -0.39011 0.05324 C -0.39566 0.07731 -0.40174 0.11157 -0.40157 0.13518 C -0.40139 0.1588 -0.39549 0.18264 -0.38872 0.19514 C -0.38195 0.20764 -0.37153 0.21018 -0.36059 0.21042 C -0.34966 0.21065 -0.33698 0.21088 -0.32344 0.19676 C -0.3099 0.18264 -0.29202 0.15185 -0.27987 0.125 C -0.26771 0.09815 -0.25921 0.06366 -0.25035 0.03611 C -0.2415 0.00856 -0.23924 -0.00208 -0.22726 -0.04074 C -0.21528 -0.0794 -0.19393 -0.14653 -0.17848 -0.1963 C -0.16303 -0.24607 -0.14775 -0.29931 -0.1349 -0.34005 C -0.12205 -0.38079 -0.1125 -0.41921 -0.10157 -0.44074 C -0.09063 -0.46227 -0.08351 -0.46435 -0.06962 -0.46991 C -0.05573 -0.47546 -0.04566 -0.47292 -0.01823 -0.47338 C 0.0092 -0.47384 0.07534 -0.47361 0.09461 -0.47338 " pathEditMode="relative" rAng="0" ptsTypes="aaaaaaaaaaaaaaaaaaaaA">
                                      <p:cBhvr>
                                        <p:cTn id="1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FA29F2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99147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3731" name="Picture 7" descr="FA29F24E"/>
          <p:cNvPicPr>
            <a:picLocks noChangeAspect="1" noChangeArrowheads="1"/>
          </p:cNvPicPr>
          <p:nvPr/>
        </p:nvPicPr>
        <p:blipFill>
          <a:blip r:embed="rId2" cstate="print"/>
          <a:srcRect l="60675" t="68317" r="13680"/>
          <a:stretch>
            <a:fillRect/>
          </a:stretch>
        </p:blipFill>
        <p:spPr bwMode="auto">
          <a:xfrm>
            <a:off x="2843213" y="4064000"/>
            <a:ext cx="30241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Line 8"/>
          <p:cNvSpPr>
            <a:spLocks noChangeShapeType="1"/>
          </p:cNvSpPr>
          <p:nvPr/>
        </p:nvSpPr>
        <p:spPr bwMode="auto">
          <a:xfrm>
            <a:off x="611188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468313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5" name="AutoShape 5"/>
          <p:cNvSpPr>
            <a:spLocks noChangeArrowheads="1"/>
          </p:cNvSpPr>
          <p:nvPr/>
        </p:nvSpPr>
        <p:spPr bwMode="auto">
          <a:xfrm>
            <a:off x="3492500" y="43656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4 -0.06869 C -0.30295 -0.08164 -0.29497 -0.09459 -0.28629 -0.10523 C -0.27761 -0.11587 -0.26806 -0.12766 -0.25903 -0.13275 C -0.25 -0.13784 -0.23959 -0.13715 -0.2316 -0.13622 C -0.22361 -0.1353 -0.21615 -0.13414 -0.21094 -0.1272 C -0.20573 -0.12026 -0.20139 -0.10616 -0.2 -0.09436 C -0.19861 -0.08257 -0.2 -0.0747 -0.20278 -0.05597 C -0.20556 -0.03724 -0.2092 -0.00579 -0.2165 0.01873 C -0.22379 0.04324 -0.23594 0.07123 -0.2467 0.09181 C -0.25747 0.11239 -0.26997 0.1302 -0.28091 0.14292 C -0.29184 0.15564 -0.30278 0.1642 -0.31233 0.16836 C -0.32188 0.17252 -0.33108 0.17113 -0.33837 0.16836 C -0.34566 0.16558 -0.35174 0.15865 -0.35625 0.15194 C -0.36077 0.14523 -0.36493 0.12974 -0.3658 0.12835 C -0.36667 0.12696 -0.36754 0.13691 -0.36163 0.14292 C -0.35573 0.14893 -0.33976 0.16096 -0.33021 0.16489 C -0.32066 0.16882 -0.31233 0.17021 -0.30417 0.16651 C -0.29601 0.16281 -0.28924 0.1531 -0.28091 0.14292 C -0.27257 0.13274 -0.26389 0.12419 -0.25347 0.10453 C -0.24306 0.08487 -0.22865 0.05319 -0.21788 0.02428 C -0.20712 -0.00463 -0.19844 -0.04579 -0.18906 -0.06869 C -0.17969 -0.09159 -0.17066 -0.10176 -0.16163 -0.11263 C -0.15261 -0.1235 -0.14323 -0.13044 -0.13438 -0.13437 C -0.12552 -0.1383 -0.11632 -0.13923 -0.10834 -0.13622 C -0.10035 -0.13321 -0.09045 -0.12234 -0.08629 -0.11633 C -0.08212 -0.11032 -0.08351 -0.09968 -0.08368 -0.09991 C -0.08386 -0.10014 -0.08386 -0.11194 -0.08768 -0.11795 C -0.0915 -0.12396 -0.09983 -0.13321 -0.10695 -0.13622 C -0.11406 -0.13923 -0.12136 -0.14015 -0.13021 -0.13622 C -0.13906 -0.13229 -0.15122 -0.12304 -0.16042 -0.11263 C -0.16962 -0.10222 -0.17795 -0.0895 -0.18507 -0.07424 C -0.19219 -0.05898 -0.19844 -0.03493 -0.20278 -0.02128 C -0.20712 -0.00764 -0.20729 -0.00417 -0.21094 0.00786 C -0.21459 0.01989 -0.22084 0.03769 -0.22466 0.05157 C -0.22847 0.06544 -0.23299 0.08094 -0.23438 0.09181 C -0.23577 0.10268 -0.23368 0.10823 -0.23299 0.11725 C -0.23229 0.12627 -0.23351 0.13853 -0.23004 0.14662 C -0.22656 0.15471 -0.21893 0.16235 -0.21233 0.16651 C -0.20573 0.17067 -0.19896 0.17322 -0.19045 0.17206 C -0.18195 0.1709 -0.17049 0.16628 -0.16163 0.15934 C -0.15278 0.1524 -0.14427 0.13991 -0.13698 0.1302 C -0.12969 0.12049 -0.12379 0.11054 -0.11788 0.10083 " pathEditMode="relative" rAng="0" ptsTypes="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4755" name="Picture 5" descr="FA29F24E"/>
          <p:cNvPicPr>
            <a:picLocks noChangeAspect="1" noChangeArrowheads="1"/>
          </p:cNvPicPr>
          <p:nvPr/>
        </p:nvPicPr>
        <p:blipFill>
          <a:blip r:embed="rId2" cstate="print"/>
          <a:srcRect t="7715" r="48727"/>
          <a:stretch>
            <a:fillRect/>
          </a:stretch>
        </p:blipFill>
        <p:spPr bwMode="auto">
          <a:xfrm>
            <a:off x="1476375" y="549275"/>
            <a:ext cx="4981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Line 6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Line 7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8" name="Line 8"/>
          <p:cNvSpPr>
            <a:spLocks noChangeShapeType="1"/>
          </p:cNvSpPr>
          <p:nvPr/>
        </p:nvSpPr>
        <p:spPr bwMode="auto">
          <a:xfrm>
            <a:off x="539750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9" name="AutoShape 3"/>
          <p:cNvSpPr>
            <a:spLocks noChangeArrowheads="1"/>
          </p:cNvSpPr>
          <p:nvPr/>
        </p:nvSpPr>
        <p:spPr bwMode="auto">
          <a:xfrm>
            <a:off x="2555875" y="20605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0" name="AutoShape 9"/>
          <p:cNvSpPr>
            <a:spLocks noChangeArrowheads="1"/>
          </p:cNvSpPr>
          <p:nvPr/>
        </p:nvSpPr>
        <p:spPr bwMode="auto">
          <a:xfrm>
            <a:off x="6084888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2221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3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0538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9 -0.40448 C -0.39879 -0.41836 -0.39202 -0.432 -0.38351 -0.44472 C -0.375 -0.45744 -0.36476 -0.47086 -0.35469 -0.48126 C -0.34462 -0.49167 -0.33403 -0.50162 -0.32327 -0.5067 C -0.3125 -0.51179 -0.30052 -0.51202 -0.29045 -0.51225 C -0.28039 -0.51249 -0.27153 -0.51595 -0.26302 -0.50855 C -0.25452 -0.50115 -0.24584 -0.48681 -0.23976 -0.46831 C -0.23368 -0.44981 -0.22761 -0.42322 -0.22605 -0.39731 C -0.22448 -0.37141 -0.22622 -0.34505 -0.23004 -0.31336 C -0.23386 -0.28168 -0.24219 -0.23843 -0.24931 -0.20744 C -0.25643 -0.17645 -0.26441 -0.15171 -0.27257 -0.12719 C -0.28073 -0.10268 -0.28542 -0.08973 -0.29861 -0.05966 C -0.31181 -0.0296 -0.33403 0.02082 -0.35209 0.05343 C -0.37014 0.08603 -0.38785 0.11633 -0.40677 0.13553 C -0.4257 0.15472 -0.44914 0.16628 -0.4658 0.16837 C -0.48247 0.17045 -0.49723 0.15796 -0.50677 0.14848 C -0.51632 0.13899 -0.5198 0.12535 -0.52327 0.1119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11193 C -0.52327 0.11355 -0.27604 -0.16767 -0.02743 -0.446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44612 C -0.03247 -0.45653 -0.03733 -0.4667 -0.04254 -0.47526 C -0.04775 -0.48381 -0.05347 -0.49214 -0.05903 -0.49723 C -0.06459 -0.50232 -0.06875 -0.50347 -0.07552 -0.50625 C -0.08229 -0.50902 -0.09063 -0.51573 -0.10018 -0.51365 C -0.10972 -0.51157 -0.12153 -0.50347 -0.13299 -0.49353 C -0.14445 -0.48358 -0.15625 -0.47179 -0.16858 -0.45329 C -0.18091 -0.43479 -0.19584 -0.4075 -0.20695 -0.38229 C -0.21806 -0.35708 -0.22622 -0.32863 -0.23559 -0.30227 C -0.24497 -0.27591 -0.25417 -0.25278 -0.26302 -0.22387 C -0.27188 -0.19496 -0.28281 -0.15634 -0.28924 -0.12859 C -0.29566 -0.10084 -0.29861 -0.08465 -0.30139 -0.05782 C -0.30417 -0.03099 -0.30504 0.00693 -0.30556 0.03214 C -0.30608 0.05735 -0.30764 0.07562 -0.30417 0.09412 C -0.3007 0.11262 -0.29306 0.13136 -0.28507 0.14338 C -0.27709 0.15541 -0.26858 0.16396 -0.25625 0.16697 C -0.24393 0.16998 -0.22483 0.16928 -0.21111 0.16165 C -0.1974 0.15402 -0.18698 0.13691 -0.17413 0.12141 C -0.16129 0.10592 -0.14306 0.08001 -0.13438 0.06845 C -0.1257 0.05689 -0.12396 0.05434 -0.12205 0.05203 " pathEditMode="relative" rAng="0" ptsTypes="aaaaaaaaaaaaaaaaaaaa">
                                      <p:cBhvr>
                                        <p:cTn id="1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9F3A6F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2009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52292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9F3A6F78"/>
          <p:cNvPicPr>
            <a:picLocks noChangeAspect="1" noChangeArrowheads="1"/>
          </p:cNvPicPr>
          <p:nvPr/>
        </p:nvPicPr>
        <p:blipFill>
          <a:blip r:embed="rId2" cstate="print"/>
          <a:srcRect l="52998" t="59123" r="22002"/>
          <a:stretch>
            <a:fillRect/>
          </a:stretch>
        </p:blipFill>
        <p:spPr bwMode="auto">
          <a:xfrm>
            <a:off x="2700338" y="476250"/>
            <a:ext cx="2659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>
            <a:off x="539750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5" name="Line 7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6" name="Line 8"/>
          <p:cNvSpPr>
            <a:spLocks noChangeShapeType="1"/>
          </p:cNvSpPr>
          <p:nvPr/>
        </p:nvSpPr>
        <p:spPr bwMode="auto">
          <a:xfrm>
            <a:off x="468313" y="27082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7" name="AutoShape 3"/>
          <p:cNvSpPr>
            <a:spLocks noChangeArrowheads="1"/>
          </p:cNvSpPr>
          <p:nvPr/>
        </p:nvSpPr>
        <p:spPr bwMode="auto">
          <a:xfrm>
            <a:off x="3492500" y="4048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9F3A6F78"/>
          <p:cNvPicPr>
            <a:picLocks noChangeAspect="1" noChangeArrowheads="1"/>
          </p:cNvPicPr>
          <p:nvPr/>
        </p:nvPicPr>
        <p:blipFill>
          <a:blip r:embed="rId2" cstate="print"/>
          <a:srcRect t="3772" r="57010"/>
          <a:stretch>
            <a:fillRect/>
          </a:stretch>
        </p:blipFill>
        <p:spPr bwMode="auto">
          <a:xfrm>
            <a:off x="2484438" y="476250"/>
            <a:ext cx="29130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28" name="Line 6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>
            <a:off x="539750" y="48688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68313" y="34290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AutoShape 3"/>
          <p:cNvSpPr>
            <a:spLocks noChangeArrowheads="1"/>
          </p:cNvSpPr>
          <p:nvPr/>
        </p:nvSpPr>
        <p:spPr bwMode="auto">
          <a:xfrm>
            <a:off x="2700338" y="14843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6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11033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976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48844 C -0.38195 -0.49723 -0.37396 -0.50602 -0.36632 -0.51388 C -0.35868 -0.52174 -0.35174 -0.52937 -0.34445 -0.53585 C -0.33716 -0.54233 -0.33073 -0.54903 -0.32257 -0.55227 C -0.31441 -0.55551 -0.30191 -0.55828 -0.29514 -0.55597 C -0.28837 -0.55366 -0.2842 -0.54464 -0.28143 -0.5377 C -0.27865 -0.53076 -0.27622 -0.52776 -0.27865 -0.51388 C -0.28108 -0.5 -0.28768 -0.4822 -0.29653 -0.45375 C -0.30538 -0.4253 -0.31823 -0.38668 -0.33212 -0.34251 C -0.34601 -0.29834 -0.36684 -0.23035 -0.38004 -0.18918 C -0.39323 -0.14801 -0.4066 -0.11911 -0.41163 -0.09598 C -0.41667 -0.07285 -0.41389 -0.05967 -0.41025 -0.05065 C -0.4066 -0.0414 -0.39792 -0.04094 -0.38976 -0.0414 C -0.3816 -0.04209 -0.37483 -0.04279 -0.36094 -0.05412 C -0.34705 -0.06545 -0.32344 -0.08442 -0.30608 -0.10893 C -0.28872 -0.13344 -0.27327 -0.16975 -0.25677 -0.2019 C -0.24028 -0.23405 -0.22396 -0.26157 -0.20747 -0.30227 C -0.19097 -0.34297 -0.17292 -0.4031 -0.15816 -0.44635 C -0.14341 -0.4896 -0.12292 -0.54926 -0.11841 -0.56152 C -0.11389 -0.57378 -0.11841 -0.55713 -0.13073 -0.51943 C -0.14306 -0.48173 -0.17361 -0.39177 -0.19236 -0.33534 C -0.21111 -0.27845 -0.23004 -0.21994 -0.24306 -0.17993 C -0.25608 -0.13992 -0.26545 -0.11309 -0.27049 -0.09459 C -0.27552 -0.07586 -0.27275 -0.07424 -0.27327 -0.06684 C -0.27379 -0.05967 -0.27448 -0.05481 -0.27327 -0.05065 C -0.27205 -0.04626 -0.26997 -0.04348 -0.26632 -0.0414 C -0.26268 -0.03955 -0.25799 -0.03724 -0.25139 -0.03955 C -0.24479 -0.04186 -0.23542 -0.04903 -0.22674 -0.05597 C -0.21806 -0.06291 -0.19722 -0.09575 -0.19931 -0.08141 C -0.20139 -0.06707 -0.23056 0.0074 -0.23906 0.02983 C -0.24757 0.0518 -0.24566 0.04602 -0.2507 0.05157 C -0.25573 0.05758 -0.26563 0.06521 -0.2691 0.06452 C -0.27257 0.06336 -0.27205 0.05342 -0.27188 0.04625 C -0.2717 0.03908 -0.27222 0.03029 -0.26771 0.02081 C -0.2632 0.01133 -0.25347 -0.00185 -0.24445 -0.01064 C -0.23542 -0.0192 -0.22535 -0.0229 -0.21302 -0.03215 C -0.2007 -0.04163 -0.18559 -0.05435 -0.17049 -0.06684 " pathEditMode="relative" rAng="0" ptsTypes="aaaaaaaaaaaaaaaaaaaaaaaaaaaaaaaaaaaaa">
                                      <p:cBhvr>
                                        <p:cTn id="10" dur="8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144A61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34536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5600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9875" name="Picture 5" descr="144A61F7"/>
          <p:cNvPicPr>
            <a:picLocks noChangeAspect="1" noChangeArrowheads="1"/>
          </p:cNvPicPr>
          <p:nvPr/>
        </p:nvPicPr>
        <p:blipFill>
          <a:blip r:embed="rId2" cstate="print"/>
          <a:srcRect l="55450" t="68602" r="26714" b="1834"/>
          <a:stretch>
            <a:fillRect/>
          </a:stretch>
        </p:blipFill>
        <p:spPr bwMode="auto">
          <a:xfrm>
            <a:off x="3635375" y="3933825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7" name="Line 7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9" name="AutoShape 3"/>
          <p:cNvSpPr>
            <a:spLocks noChangeArrowheads="1"/>
          </p:cNvSpPr>
          <p:nvPr/>
        </p:nvSpPr>
        <p:spPr bwMode="auto">
          <a:xfrm>
            <a:off x="3779838" y="436562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06869 C -0.27257 -0.07747 -0.26562 -0.08626 -0.25902 -0.09621 C -0.25243 -0.10615 -0.24479 -0.11818 -0.23975 -0.12905 C -0.23472 -0.13992 -0.23298 -0.16096 -0.22882 -0.16189 C -0.22465 -0.16281 -0.22291 -0.14084 -0.2151 -0.13437 C -0.20729 -0.12789 -0.19236 -0.1228 -0.18229 -0.1235 C -0.17222 -0.12419 -0.16267 -0.13136 -0.15486 -0.13807 C -0.14704 -0.14477 -0.1375 -0.16304 -0.13576 -0.16374 C -0.13402 -0.16443 -0.13941 -0.15564 -0.14392 -0.14177 C -0.14843 -0.12789 -0.15659 -0.10176 -0.16319 -0.07979 C -0.16979 -0.05782 -0.17691 -0.03145 -0.18368 -0.01041 C -0.19045 0.01064 -0.19704 0.0259 -0.20416 0.04625 C -0.21128 0.06661 -0.22309 0.09482 -0.22604 0.11193 C -0.22899 0.12905 -0.22673 0.14131 -0.22204 0.14847 C -0.21736 0.15564 -0.20625 0.15819 -0.19739 0.15564 C -0.18854 0.1531 -0.17847 0.14269 -0.16857 0.1339 C -0.15868 0.12512 -0.14514 0.11032 -0.13836 0.10268 C -0.13159 0.09505 -0.12951 0.09158 -0.12743 0.0881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0899" name="Picture 5" descr="144A61F7"/>
          <p:cNvPicPr>
            <a:picLocks noChangeAspect="1" noChangeArrowheads="1"/>
          </p:cNvPicPr>
          <p:nvPr/>
        </p:nvPicPr>
        <p:blipFill>
          <a:blip r:embed="rId2" cstate="print"/>
          <a:srcRect t="9952" r="61603" b="2261"/>
          <a:stretch>
            <a:fillRect/>
          </a:stretch>
        </p:blipFill>
        <p:spPr bwMode="auto">
          <a:xfrm>
            <a:off x="2484438" y="549275"/>
            <a:ext cx="34369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Line 6"/>
          <p:cNvSpPr>
            <a:spLocks noChangeShapeType="1"/>
          </p:cNvSpPr>
          <p:nvPr/>
        </p:nvSpPr>
        <p:spPr bwMode="auto">
          <a:xfrm>
            <a:off x="468313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1" name="Line 7"/>
          <p:cNvSpPr>
            <a:spLocks noChangeShapeType="1"/>
          </p:cNvSpPr>
          <p:nvPr/>
        </p:nv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>
            <a:off x="395288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3" name="AutoShape 3"/>
          <p:cNvSpPr>
            <a:spLocks noChangeArrowheads="1"/>
          </p:cNvSpPr>
          <p:nvPr/>
        </p:nvSpPr>
        <p:spPr bwMode="auto">
          <a:xfrm>
            <a:off x="2555875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939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133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-0.43594 C -0.40711 -0.44334 -0.40086 -0.45074 -0.39305 -0.45953 C -0.38524 -0.46832 -0.37448 -0.48011 -0.36649 -0.48821 C -0.3585 -0.4963 -0.35312 -0.50231 -0.34496 -0.50856 C -0.3368 -0.5148 -0.32517 -0.52128 -0.31718 -0.52521 C -0.3092 -0.52914 -0.30382 -0.53261 -0.29687 -0.53215 C -0.28993 -0.53168 -0.27968 -0.52706 -0.27534 -0.52197 C -0.271 -0.51688 -0.27118 -0.50948 -0.27031 -0.50162 C -0.26944 -0.49376 -0.2677 -0.48797 -0.27031 -0.47479 C -0.27291 -0.46161 -0.27847 -0.44542 -0.28559 -0.42253 C -0.2927 -0.39963 -0.30329 -0.36864 -0.31336 -0.33811 C -0.32343 -0.30759 -0.33871 -0.2648 -0.34635 -0.23867 C -0.35399 -0.21254 -0.35781 -0.19588 -0.35902 -0.18131 C -0.36024 -0.16674 -0.35642 -0.15934 -0.35382 -0.15102 C -0.35121 -0.14269 -0.35034 -0.1346 -0.34375 -0.13067 C -0.33715 -0.12674 -0.32569 -0.12488 -0.31458 -0.12743 C -0.30347 -0.12997 -0.29097 -0.13506 -0.27673 -0.14593 C -0.2625 -0.1568 -0.24114 -0.1797 -0.22864 -0.19311 C -0.21614 -0.20652 -0.21163 -0.2123 -0.20191 -0.22687 C -0.19218 -0.24144 -0.17899 -0.26434 -0.17031 -0.28076 C -0.16163 -0.29718 -0.15954 -0.30157 -0.15 -0.3247 C -0.14045 -0.34783 -0.12361 -0.39038 -0.11336 -0.41906 C -0.10312 -0.44773 -0.09409 -0.47734 -0.08802 -0.49653 C -0.08194 -0.51573 -0.07812 -0.52937 -0.07673 -0.53377 C -0.07534 -0.53816 -0.07552 -0.53631 -0.07916 -0.52359 C -0.08281 -0.51087 -0.08958 -0.48404 -0.09826 -0.45791 C -0.10694 -0.43178 -0.12048 -0.39593 -0.13107 -0.36679 C -0.14166 -0.33765 -0.1526 -0.3099 -0.16145 -0.28261 C -0.17031 -0.25532 -0.17656 -0.2278 -0.1842 -0.20328 C -0.19184 -0.17877 -0.2 -0.15749 -0.20711 -0.13575 C -0.21423 -0.11402 -0.21996 -0.09459 -0.22725 -0.07331 C -0.23454 -0.05204 -0.24375 -0.02983 -0.25139 -0.00763 C -0.25902 0.01457 -0.26701 0.04163 -0.27291 0.0599 C -0.27882 0.07817 -0.28524 0.08881 -0.2868 0.10199 C -0.28836 0.11517 -0.2868 0.13136 -0.28177 0.13899 C -0.27673 0.14662 -0.26545 0.14778 -0.25642 0.14755 C -0.24739 0.14732 -0.23628 0.14362 -0.22725 0.13737 C -0.21823 0.13113 -0.20902 0.11795 -0.20191 0.11031 C -0.19479 0.10268 -0.18906 0.09713 -0.1842 0.09181 C -0.17934 0.08649 -0.17621 0.08233 -0.17291 0.0784 " pathEditMode="relative" rAng="0" ptsTypes="aaaaaaaaaaaaaaaaaaaaaaaaaaaaaaaaaaaaaaaA">
                                      <p:cBhvr>
                                        <p:cTn id="10" dur="9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4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41197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820896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6E71E515"/>
          <p:cNvPicPr>
            <a:picLocks noChangeAspect="1" noChangeArrowheads="1"/>
          </p:cNvPicPr>
          <p:nvPr/>
        </p:nvPicPr>
        <p:blipFill>
          <a:blip r:embed="rId2" cstate="print"/>
          <a:srcRect t="18517" r="52042" b="2908"/>
          <a:stretch>
            <a:fillRect/>
          </a:stretch>
        </p:blipFill>
        <p:spPr bwMode="auto">
          <a:xfrm>
            <a:off x="1619250" y="549275"/>
            <a:ext cx="53673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4716463" y="1341438"/>
            <a:ext cx="358775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4716463" y="1341438"/>
            <a:ext cx="358775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3205163" y="22764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>
            <a:off x="468313" y="2603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468313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7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1245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7709 -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-0.49931 C -0.18785 -0.46135 -0.19844 -0.42338 -0.21181 -0.37801 C -0.22518 -0.33264 -0.24011 -0.28565 -0.25781 -0.22755 C -0.27552 -0.16945 -0.3 -0.08704 -0.31823 -0.02917 C -0.33646 0.0287 -0.35365 0.08518 -0.36684 0.11944 C -0.38004 0.1537 -0.39132 0.16458 -0.39757 0.17592 C -0.40382 0.18727 -0.40104 0.18333 -0.404 0.18796 C -0.40695 0.19259 -0.41025 0.20046 -0.41563 0.20324 C -0.42101 0.20602 -0.43195 0.20879 -0.43611 0.20509 C -0.44028 0.20139 -0.44132 0.19236 -0.44115 0.18102 C -0.44097 0.16967 -0.44028 0.15532 -0.4349 0.13657 C -0.42952 0.11782 -0.42101 0.09328 -0.4092 0.06828 C -0.3974 0.04328 -0.37778 0.00949 -0.36424 -0.01389 C -0.3507 -0.03727 -0.34184 -0.05162 -0.32847 -0.07199 C -0.31511 -0.09236 -0.2974 -0.11736 -0.28351 -0.13681 C -0.26962 -0.15625 -0.25886 -0.175 -0.24514 -0.1882 C -0.23143 -0.20139 -0.21615 -0.21343 -0.20156 -0.21551 C -0.18698 -0.2176 -0.1691 -0.21366 -0.15781 -0.20023 C -0.14653 -0.18681 -0.13733 -0.15834 -0.13351 -0.13519 C -0.12969 -0.11204 -0.13195 -0.08866 -0.1349 -0.06158 C -0.13785 -0.03449 -0.14306 -0.00324 -0.15156 0.02731 C -0.16007 0.05787 -0.17222 0.0949 -0.18611 0.12129 C -0.2 0.14768 -0.21927 0.17199 -0.2349 0.18611 C -0.25052 0.20023 -0.26511 0.20509 -0.27969 0.20671 C -0.29427 0.20833 -0.31215 0.20486 -0.32205 0.19652 C -0.33195 0.18819 -0.33542 0.17268 -0.33872 0.15717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72 0.15717 L -0.34236 -0.3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36 -0.36273 C -0.34548 -0.36852 -0.34861 -0.37407 -0.35121 -0.38495 C -0.35382 -0.39583 -0.35798 -0.41458 -0.35763 -0.42778 C -0.35729 -0.44097 -0.35451 -0.45116 -0.34878 -0.46366 C -0.34305 -0.47616 -0.33385 -0.49167 -0.32309 -0.50301 C -0.31232 -0.51435 -0.3 -0.52569 -0.28454 -0.53194 C -0.26909 -0.53819 -0.25277 -0.53796 -0.23073 -0.54051 C -0.20868 -0.54305 -0.17777 -0.5463 -0.1526 -0.54745 C -0.12743 -0.54861 -0.11128 -0.54745 -0.07951 -0.54745 C -0.04774 -0.54745 -0.00468 -0.54745 0.03855 -0.54745 " pathEditMode="relative" rAng="0" ptsTypes="aaaaaaaaaa">
                                      <p:cBhvr>
                                        <p:cTn id="16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947" name="Picture 5" descr="41197919"/>
          <p:cNvPicPr>
            <a:picLocks noChangeAspect="1" noChangeArrowheads="1"/>
          </p:cNvPicPr>
          <p:nvPr/>
        </p:nvPicPr>
        <p:blipFill>
          <a:blip r:embed="rId2" cstate="print"/>
          <a:srcRect l="58112" t="69016" r="11966"/>
          <a:stretch>
            <a:fillRect/>
          </a:stretch>
        </p:blipFill>
        <p:spPr bwMode="auto">
          <a:xfrm>
            <a:off x="2555875" y="4005263"/>
            <a:ext cx="34559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Line 6"/>
          <p:cNvSpPr>
            <a:spLocks noChangeShapeType="1"/>
          </p:cNvSpPr>
          <p:nvPr/>
        </p:nvSpPr>
        <p:spPr bwMode="auto">
          <a:xfrm>
            <a:off x="468313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9" name="Line 7"/>
          <p:cNvSpPr>
            <a:spLocks noChangeShapeType="1"/>
          </p:cNvSpPr>
          <p:nvPr/>
        </p:nvSpPr>
        <p:spPr bwMode="auto">
          <a:xfrm>
            <a:off x="250825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>
            <a:off x="395288" y="40052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1" name="AutoShape 3"/>
          <p:cNvSpPr>
            <a:spLocks noChangeArrowheads="1"/>
          </p:cNvSpPr>
          <p:nvPr/>
        </p:nvSpPr>
        <p:spPr bwMode="auto">
          <a:xfrm>
            <a:off x="3348038" y="393382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282" name="Picture 2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09954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-0.13159 C -0.33733 -0.09759 -0.34792 -0.0636 -0.35677 -0.03677 C -0.36563 -0.00994 -0.37223 0.00624 -0.38021 0.02891 C -0.3882 0.05157 -0.4007 0.0821 -0.40487 0.10014 C -0.40903 0.11818 -0.40643 0.12789 -0.40487 0.13668 C -0.4033 0.14547 -0.39966 0.14917 -0.39514 0.1531 C -0.39063 0.15703 -0.38386 0.16096 -0.37743 0.16027 C -0.37101 0.15957 -0.36667 0.15865 -0.35677 0.1494 C -0.34688 0.14015 -0.33108 0.12211 -0.31841 0.10546 C -0.30573 0.08881 -0.29167 0.06753 -0.28021 0.04903 C -0.26875 0.03053 -0.25816 0.01295 -0.25 -0.00578 C -0.24184 -0.02451 -0.23768 -0.04255 -0.23073 -0.06406 C -0.22379 -0.08557 -0.21129 -0.12766 -0.20886 -0.13529 C -0.20643 -0.14292 -0.20886 -0.13228 -0.2158 -0.10985 C -0.22275 -0.08742 -0.23924 -0.03215 -0.25 -0.00023 C -0.26077 0.03168 -0.27431 0.06036 -0.28021 0.08187 C -0.28612 0.10338 -0.28629 0.11702 -0.28559 0.12928 C -0.2849 0.14154 -0.28386 0.15102 -0.27605 0.15495 C -0.26823 0.15888 -0.25226 0.16096 -0.23907 0.1531 C -0.22587 0.14524 -0.21129 0.12627 -0.19653 0.10731 C -0.18177 0.08834 -0.16233 0.06105 -0.15 0.03978 C -0.13768 0.0185 -0.13056 -1.20259E-7 -0.12257 -0.02035 C -0.11459 -0.0407 -0.10782 -0.06314 -0.10209 -0.08233 C -0.09636 -0.10153 -0.09063 -0.1302 -0.08837 -0.13529 C -0.08612 -0.14038 -0.08177 -0.13529 -0.08837 -0.11332 C -0.09497 -0.09135 -0.11737 -0.03469 -0.12813 -0.00393 C -0.13889 0.02683 -0.14636 0.04995 -0.15278 0.071 C -0.15921 0.09204 -0.16563 0.10846 -0.1665 0.12188 C -0.16737 0.13529 -0.16164 0.1457 -0.15816 0.15125 C -0.15469 0.1568 -0.15087 0.15564 -0.14584 0.15495 C -0.1408 0.15426 -0.13351 0.15079 -0.12813 0.14755 C -0.12275 0.14431 -0.11893 0.14061 -0.11302 0.13483 C -0.10712 0.12905 -0.09983 0.1198 -0.09254 0.11286 C -0.08525 0.10592 -0.07726 0.09968 -0.0691 0.09274 " pathEditMode="relative" rAng="0" ptsTypes="aaaaaaaaaaaaaaaaaaaaaaaaaaaaaaaaaa">
                                      <p:cBhvr>
                                        <p:cTn id="10" dur="8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3971" name="Picture 5" descr="41197919"/>
          <p:cNvPicPr>
            <a:picLocks noChangeAspect="1" noChangeArrowheads="1"/>
          </p:cNvPicPr>
          <p:nvPr/>
        </p:nvPicPr>
        <p:blipFill>
          <a:blip r:embed="rId2" cstate="print"/>
          <a:srcRect t="8446" r="47881"/>
          <a:stretch>
            <a:fillRect/>
          </a:stretch>
        </p:blipFill>
        <p:spPr bwMode="auto">
          <a:xfrm>
            <a:off x="1547813" y="549275"/>
            <a:ext cx="51323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Line 6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>
            <a:off x="468313" y="41497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975" name="AutoShape 3"/>
          <p:cNvSpPr>
            <a:spLocks noChangeArrowheads="1"/>
          </p:cNvSpPr>
          <p:nvPr/>
        </p:nvSpPr>
        <p:spPr bwMode="auto">
          <a:xfrm>
            <a:off x="1908175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830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666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842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43594 C -0.4783 -0.4445 -0.47239 -0.45306 -0.46354 -0.46346 C -0.45468 -0.47387 -0.4401 -0.48867 -0.43073 -0.49815 C -0.42135 -0.50764 -0.41528 -0.51527 -0.40746 -0.51989 C -0.39965 -0.52452 -0.39149 -0.52475 -0.3842 -0.52544 C -0.37691 -0.52614 -0.36944 -0.52752 -0.36354 -0.52359 C -0.35764 -0.51966 -0.35139 -0.5111 -0.34861 -0.50162 C -0.34583 -0.49214 -0.34479 -0.4815 -0.34722 -0.46693 C -0.34965 -0.45236 -0.35538 -0.43941 -0.36354 -0.4142 C -0.3717 -0.38899 -0.38298 -0.3587 -0.39653 -0.31568 C -0.41007 -0.27267 -0.42864 -0.20722 -0.44444 -0.1568 C -0.46024 -0.10639 -0.4809 -0.04348 -0.49097 -0.01272 C -0.50104 0.01804 -0.50156 0.01595 -0.50468 0.02752 C -0.50781 0.03908 -0.50955 0.04787 -0.51024 0.05666 C -0.51093 0.06545 -0.51024 0.07331 -0.50885 0.08048 C -0.50746 0.08765 -0.50555 0.09482 -0.50191 0.10037 C -0.49826 0.10592 -0.49479 0.1117 -0.48698 0.11332 C -0.47916 0.11494 -0.46545 0.11471 -0.45538 0.10962 C -0.44531 0.10453 -0.44045 0.09875 -0.42656 0.08233 C -0.41267 0.06591 -0.38993 0.03908 -0.37187 0.0111 C -0.35382 -0.01689 -0.3342 -0.05435 -0.3184 -0.08557 C -0.3026 -0.11679 -0.29045 -0.14154 -0.27725 -0.17692 C -0.26406 -0.21231 -0.25208 -0.25625 -0.23889 -0.29741 C -0.22569 -0.33858 -0.21093 -0.38414 -0.19791 -0.42322 C -0.18489 -0.46231 -0.16597 -0.51897 -0.16093 -0.53261 C -0.1559 -0.54626 -0.15903 -0.53146 -0.16771 -0.50532 C -0.17639 -0.47919 -0.19896 -0.41744 -0.21284 -0.37581 C -0.22673 -0.33418 -0.23906 -0.29325 -0.25121 -0.25532 C -0.26337 -0.21739 -0.27413 -0.1834 -0.28559 -0.14778 C -0.29705 -0.11217 -0.31093 -0.07077 -0.31979 -0.04186 C -0.32864 -0.01295 -0.33507 0.00717 -0.33889 0.02567 C -0.34271 0.04417 -0.3434 0.05689 -0.34305 0.06938 C -0.34271 0.08187 -0.34045 0.09297 -0.33628 0.10037 C -0.33212 0.10777 -0.32587 0.1117 -0.3184 0.11332 C -0.31093 0.11494 -0.30278 0.11702 -0.29097 0.10962 C -0.27916 0.10222 -0.26319 0.08903 -0.24722 0.06938 C -0.23125 0.04972 -0.21319 0.02197 -0.19514 -0.00902 C -0.17708 -0.04001 -0.15607 -0.08095 -0.13889 -0.11656 C -0.1217 -0.15218 -0.10746 -0.18062 -0.09236 -0.22248 C -0.07725 -0.26434 -0.06163 -0.32702 -0.04861 -0.36841 C -0.03559 -0.40981 -0.02291 -0.44334 -0.01423 -0.47063 C -0.00555 -0.49792 0.0007 -0.52452 0.00347 -0.53261 C 0.00625 -0.54071 0.00677 -0.53631 0.00209 -0.51989 C -0.0026 -0.50347 -0.01493 -0.46601 -0.02517 -0.43409 C -0.03541 -0.40218 -0.04896 -0.36147 -0.05955 -0.3284 C -0.07014 -0.29533 -0.07725 -0.26735 -0.08819 -0.2352 C -0.09913 -0.20306 -0.1151 -0.16675 -0.12517 -0.13483 C -0.13524 -0.10292 -0.1401 -0.07262 -0.14861 -0.04371 C -0.15712 -0.0148 -0.16909 0.01619 -0.17587 0.03839 C -0.18264 0.06059 -0.18941 0.07701 -0.18958 0.0895 C -0.18975 0.10199 -0.18298 0.10846 -0.17725 0.11332 C -0.17153 0.11817 -0.16319 0.12164 -0.15538 0.11864 C -0.14757 0.11563 -0.13993 0.10407 -0.13073 0.09505 C -0.12153 0.08603 -0.10868 0.07308 -0.10052 0.06406 C -0.09236 0.05504 -0.08698 0.04764 -0.08142 0.04024 " pathEditMode="relative" rAng="0" ptsTypes="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6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47FC1C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5693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53006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3006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47FC1C46"/>
          <p:cNvPicPr>
            <a:picLocks noChangeAspect="1" noChangeArrowheads="1"/>
          </p:cNvPicPr>
          <p:nvPr/>
        </p:nvPicPr>
        <p:blipFill>
          <a:blip r:embed="rId2" cstate="print"/>
          <a:srcRect l="58818" t="58333" r="11763"/>
          <a:stretch>
            <a:fillRect/>
          </a:stretch>
        </p:blipFill>
        <p:spPr bwMode="auto">
          <a:xfrm>
            <a:off x="2700338" y="476250"/>
            <a:ext cx="345598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20" name="Line 6"/>
          <p:cNvSpPr>
            <a:spLocks noChangeShapeType="1"/>
          </p:cNvSpPr>
          <p:nvPr/>
        </p:nvSpPr>
        <p:spPr bwMode="auto">
          <a:xfrm>
            <a:off x="539750" y="55895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7"/>
          <p:cNvSpPr>
            <a:spLocks noChangeShapeType="1"/>
          </p:cNvSpPr>
          <p:nvPr/>
        </p:nvSpPr>
        <p:spPr bwMode="auto">
          <a:xfrm>
            <a:off x="539750" y="40767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>
            <a:off x="468313" y="25654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23" name="AutoShape 3"/>
          <p:cNvSpPr>
            <a:spLocks noChangeArrowheads="1"/>
          </p:cNvSpPr>
          <p:nvPr/>
        </p:nvSpPr>
        <p:spPr bwMode="auto">
          <a:xfrm>
            <a:off x="33480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933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08793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3 -0.6561 C -0.33472 -0.62696 -0.34271 -0.59759 -0.35139 -0.5703 C -0.36007 -0.54301 -0.37153 -0.51387 -0.37882 -0.4919 C -0.38611 -0.46993 -0.39097 -0.45421 -0.39514 -0.43894 C -0.3993 -0.42368 -0.4033 -0.41119 -0.40347 -0.40078 C -0.40364 -0.39038 -0.40069 -0.38274 -0.39653 -0.37696 C -0.39236 -0.37118 -0.38594 -0.36702 -0.37882 -0.36609 C -0.3717 -0.36517 -0.36371 -0.36378 -0.35417 -0.37141 C -0.34462 -0.37904 -0.33125 -0.39824 -0.32118 -0.41165 C -0.31111 -0.42507 -0.30486 -0.43339 -0.29392 -0.45166 C -0.28298 -0.46993 -0.26597 -0.49861 -0.25555 -0.52104 C -0.24514 -0.54347 -0.23802 -0.56683 -0.2309 -0.58672 C -0.22378 -0.60661 -0.21667 -0.62742 -0.21302 -0.63968 C -0.20937 -0.65194 -0.20885 -0.65911 -0.20885 -0.6598 C -0.20885 -0.6605 -0.20955 -0.65564 -0.21302 -0.64338 C -0.21649 -0.63112 -0.22205 -0.60962 -0.22951 -0.58672 C -0.23698 -0.56383 -0.25035 -0.52983 -0.25816 -0.50647 C -0.26597 -0.48311 -0.27153 -0.46415 -0.27604 -0.44634 C -0.28055 -0.42853 -0.28507 -0.4105 -0.28559 -0.39893 C -0.28611 -0.38737 -0.28298 -0.38112 -0.27882 -0.37696 C -0.27465 -0.3728 -0.26823 -0.37234 -0.26094 -0.37326 C -0.25364 -0.37419 -0.24635 -0.37303 -0.23489 -0.38251 C -0.22344 -0.39199 -0.20642 -0.41258 -0.19253 -0.42992 C -0.17864 -0.44727 -0.16441 -0.46369 -0.15139 -0.48635 C -0.13837 -0.50902 -0.12517 -0.53885 -0.11441 -0.56683 C -0.10364 -0.59482 -0.0908 -0.64315 -0.08698 -0.65425 C -0.08316 -0.66535 -0.08611 -0.65032 -0.09114 -0.63413 C -0.09618 -0.61794 -0.10851 -0.58256 -0.11719 -0.55758 C -0.12587 -0.5326 -0.13542 -0.50763 -0.14323 -0.4845 C -0.15104 -0.46137 -0.15955 -0.43593 -0.16371 -0.41882 C -0.16788 -0.40171 -0.17014 -0.39107 -0.16788 -0.38251 C -0.16562 -0.37396 -0.15868 -0.36771 -0.15 -0.36771 C -0.14132 -0.36771 -0.12604 -0.37465 -0.1158 -0.38251 C -0.10555 -0.39038 -0.09253 -0.41235 -0.08837 -0.41535 C -0.0842 -0.41836 -0.0868 -0.41396 -0.09114 -0.40078 C -0.09548 -0.3876 -0.1066 -0.35823 -0.11441 -0.33672 C -0.12222 -0.31521 -0.12986 -0.28561 -0.13767 -0.27104 C -0.14548 -0.25647 -0.15607 -0.25023 -0.16094 -0.2493 C -0.1658 -0.24838 -0.16719 -0.25971 -0.16649 -0.26572 C -0.1658 -0.27174 -0.16024 -0.27937 -0.15677 -0.28561 C -0.1533 -0.29186 -0.15052 -0.29717 -0.14583 -0.30388 C -0.14114 -0.31059 -0.1368 -0.31683 -0.12812 -0.32585 C -0.11944 -0.33487 -0.10642 -0.3469 -0.09392 -0.35869 C -0.08142 -0.37049 -0.06719 -0.3839 -0.05278 -0.39708 " pathEditMode="relative" rAng="0" ptsTypes="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7043" name="Picture 5" descr="47FC1C46"/>
          <p:cNvPicPr>
            <a:picLocks noChangeAspect="1" noChangeArrowheads="1"/>
          </p:cNvPicPr>
          <p:nvPr/>
        </p:nvPicPr>
        <p:blipFill>
          <a:blip r:embed="rId2" cstate="print"/>
          <a:srcRect t="5232" r="47906"/>
          <a:stretch>
            <a:fillRect/>
          </a:stretch>
        </p:blipFill>
        <p:spPr bwMode="auto">
          <a:xfrm>
            <a:off x="2195513" y="620713"/>
            <a:ext cx="41830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AutoShape 3"/>
          <p:cNvSpPr>
            <a:spLocks noChangeArrowheads="1"/>
          </p:cNvSpPr>
          <p:nvPr/>
        </p:nvSpPr>
        <p:spPr bwMode="auto">
          <a:xfrm>
            <a:off x="2484438" y="14843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539750" y="19161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468313" y="34290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395288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>
            <a:off x="395288" y="48688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035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87398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5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-0.48844 C -0.4125 -0.49723 -0.40365 -0.50578 -0.39375 -0.51573 C -0.38386 -0.52567 -0.37188 -0.54094 -0.36215 -0.54857 C -0.35243 -0.5562 -0.34219 -0.55967 -0.3349 -0.56152 C -0.32761 -0.56337 -0.32275 -0.56268 -0.3184 -0.55967 C -0.31406 -0.55666 -0.31042 -0.55227 -0.30886 -0.54325 C -0.30729 -0.53423 -0.30608 -0.5185 -0.30886 -0.50486 C -0.31163 -0.49122 -0.31702 -0.48451 -0.32518 -0.46115 C -0.33334 -0.43779 -0.34531 -0.40264 -0.35816 -0.36425 C -0.37101 -0.32586 -0.38906 -0.26966 -0.40191 -0.23104 C -0.41476 -0.19242 -0.42709 -0.15703 -0.4349 -0.13252 C -0.44271 -0.10801 -0.44775 -0.09714 -0.44844 -0.08326 C -0.44913 -0.06938 -0.44393 -0.05643 -0.43889 -0.04857 C -0.43386 -0.04071 -0.42778 -0.034 -0.4184 -0.03585 C -0.40903 -0.0377 -0.39601 -0.04695 -0.38281 -0.05967 C -0.36962 -0.07239 -0.35417 -0.09112 -0.33889 -0.11263 C -0.32361 -0.13414 -0.30677 -0.15819 -0.29097 -0.18918 C -0.27518 -0.22017 -0.25781 -0.26249 -0.24445 -0.29857 C -0.23108 -0.33465 -0.22344 -0.36679 -0.21025 -0.40634 C -0.19705 -0.44589 -0.17361 -0.50902 -0.16493 -0.53585 C -0.15625 -0.56268 -0.15886 -0.56406 -0.15816 -0.56684 C -0.15747 -0.56961 -0.15486 -0.5717 -0.16094 -0.55227 C -0.16702 -0.53284 -0.18403 -0.48358 -0.19514 -0.45005 C -0.20625 -0.41652 -0.2165 -0.38506 -0.22795 -0.35153 C -0.23941 -0.318 -0.25347 -0.2803 -0.26354 -0.24931 C -0.27361 -0.21832 -0.28038 -0.18987 -0.2882 -0.16536 C -0.29601 -0.14085 -0.30608 -0.11818 -0.31025 -0.10153 C -0.31441 -0.08488 -0.31493 -0.0754 -0.31285 -0.06499 C -0.31077 -0.05458 -0.30521 -0.04279 -0.29792 -0.03955 C -0.29063 -0.03631 -0.28038 -0.03816 -0.2691 -0.0451 C -0.25781 -0.05204 -0.24462 -0.06476 -0.23073 -0.08141 C -0.21684 -0.09806 -0.19844 -0.12466 -0.18559 -0.14547 C -0.17275 -0.16628 -0.16771 -0.17669 -0.154 -0.2056 C -0.14028 -0.23451 -0.11545 -0.28932 -0.1033 -0.31869 C -0.09115 -0.34806 -0.09011 -0.35569 -0.08143 -0.38252 C -0.07275 -0.40935 -0.06077 -0.44889 -0.05122 -0.47942 C -0.04167 -0.50995 -0.02761 -0.55227 -0.02379 -0.56499 C -0.01997 -0.57771 -0.02222 -0.57332 -0.02795 -0.55597 C -0.03368 -0.53862 -0.04792 -0.49468 -0.05816 -0.46115 C -0.0684 -0.42762 -0.07795 -0.39061 -0.08959 -0.35523 C -0.10122 -0.31985 -0.11632 -0.284 -0.12795 -0.24931 C -0.13959 -0.21462 -0.15087 -0.17415 -0.15955 -0.14732 C -0.16823 -0.12049 -0.17656 -0.10315 -0.18004 -0.08881 C -0.18351 -0.07447 -0.18073 -0.06846 -0.18004 -0.06152 C -0.17934 -0.05458 -0.18004 -0.05111 -0.17587 -0.04695 C -0.1717 -0.04279 -0.16337 -0.03469 -0.15538 -0.03585 C -0.1474 -0.03701 -0.13768 -0.04603 -0.12795 -0.05412 C -0.11823 -0.06221 -0.09792 -0.09182 -0.09653 -0.08511 C -0.09514 -0.0784 -0.11268 -0.03516 -0.11979 -0.01411 C -0.12691 0.00693 -0.1342 0.02821 -0.13889 0.0407 C -0.14358 0.05319 -0.14427 0.05596 -0.14844 0.06082 C -0.15261 0.06568 -0.1599 0.07123 -0.16354 0.06984 C -0.16719 0.06845 -0.16997 0.05758 -0.17049 0.0518 C -0.17101 0.04602 -0.16945 0.04232 -0.16632 0.03538 C -0.1632 0.02844 -0.15695 0.01665 -0.15122 0.00971 C -0.14549 0.00277 -0.14011 0.00023 -0.13212 -0.00671 C -0.12413 -0.01365 -0.11354 -0.02244 -0.1033 -0.03215 C -0.09306 -0.04186 -0.08177 -0.05343 -0.07049 -0.06499 " pathEditMode="relative" rAng="0" ptsTypes="aaa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C01EF375"/>
          <p:cNvPicPr>
            <a:picLocks noChangeAspect="1" noChangeArrowheads="1"/>
          </p:cNvPicPr>
          <p:nvPr/>
        </p:nvPicPr>
        <p:blipFill>
          <a:blip r:embed="rId2" cstate="print"/>
          <a:srcRect t="5887" r="65842" b="14134"/>
          <a:stretch>
            <a:fillRect/>
          </a:stretch>
        </p:blipFill>
        <p:spPr bwMode="auto">
          <a:xfrm>
            <a:off x="2843213" y="260350"/>
            <a:ext cx="29273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5734050"/>
            <a:ext cx="504825" cy="504825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9091" name="Picture 5" descr="C01EF375"/>
          <p:cNvPicPr>
            <a:picLocks noChangeAspect="1" noChangeArrowheads="1"/>
          </p:cNvPicPr>
          <p:nvPr/>
        </p:nvPicPr>
        <p:blipFill>
          <a:blip r:embed="rId2" cstate="print"/>
          <a:srcRect t="57466" r="79828" b="17267"/>
          <a:stretch>
            <a:fillRect/>
          </a:stretch>
        </p:blipFill>
        <p:spPr bwMode="auto">
          <a:xfrm>
            <a:off x="2987675" y="357346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Line 6"/>
          <p:cNvSpPr>
            <a:spLocks noChangeShapeType="1"/>
          </p:cNvSpPr>
          <p:nvPr/>
        </p:nvSpPr>
        <p:spPr bwMode="auto">
          <a:xfrm>
            <a:off x="539750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3" name="Line 7"/>
          <p:cNvSpPr>
            <a:spLocks noChangeShapeType="1"/>
          </p:cNvSpPr>
          <p:nvPr/>
        </p:nvSpPr>
        <p:spPr bwMode="auto">
          <a:xfrm>
            <a:off x="468313" y="35734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4" name="Line 8"/>
          <p:cNvSpPr>
            <a:spLocks noChangeShapeType="1"/>
          </p:cNvSpPr>
          <p:nvPr/>
        </p:nvSpPr>
        <p:spPr bwMode="auto">
          <a:xfrm>
            <a:off x="468313" y="6092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5" name="AutoShape 3"/>
          <p:cNvSpPr>
            <a:spLocks noChangeArrowheads="1"/>
          </p:cNvSpPr>
          <p:nvPr/>
        </p:nvSpPr>
        <p:spPr bwMode="auto">
          <a:xfrm>
            <a:off x="3276600" y="40052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854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05279" flipV="1">
            <a:off x="6443663" y="46529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3455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12119 C -0.33108 -0.12604 -0.32743 -0.1309 -0.32396 -0.13691 C -0.32049 -0.14293 -0.31858 -0.14616 -0.31354 -0.1568 C -0.30851 -0.16744 -0.29809 -0.19126 -0.2941 -0.20051 C -0.2901 -0.20976 -0.2908 -0.20791 -0.28976 -0.21254 C -0.28872 -0.21716 -0.28924 -0.2285 -0.28819 -0.2285 C -0.28715 -0.2285 -0.28819 -0.21809 -0.28368 -0.21254 C -0.27917 -0.20699 -0.26892 -0.19704 -0.26128 -0.19473 C -0.25365 -0.19242 -0.24514 -0.19635 -0.2375 -0.19866 C -0.22986 -0.20097 -0.22066 -0.20398 -0.2151 -0.20861 C -0.20955 -0.21323 -0.20573 -0.22503 -0.20469 -0.22641 C -0.20365 -0.2278 -0.20382 -0.23173 -0.20903 -0.21647 C -0.21424 -0.20121 -0.22604 -0.16582 -0.23594 -0.13506 C -0.24583 -0.1043 -0.26007 -0.06013 -0.26875 -0.03169 C -0.27743 -0.00324 -0.28368 0.01757 -0.28819 0.03607 C -0.29271 0.05458 -0.29514 0.06614 -0.29566 0.07978 C -0.29618 0.09343 -0.29635 0.108 -0.29115 0.11748 C -0.28594 0.12696 -0.27448 0.13575 -0.26424 0.13737 C -0.25399 0.13899 -0.24045 0.13506 -0.23003 0.12743 C -0.21962 0.11979 -0.20972 0.10777 -0.20156 0.09158 C -0.1934 0.07539 -0.18542 0.04949 -0.18073 0.03006 C -0.17604 0.01064 -0.17274 -0.01087 -0.17326 -0.02567 C -0.17378 -0.04048 -0.17899 -0.05111 -0.18368 -0.05944 C -0.18837 -0.06776 -0.19687 -0.07285 -0.20156 -0.0754 C -0.20625 -0.07794 -0.20937 -0.07771 -0.21215 -0.0754 C -0.21493 -0.07308 -0.21858 -0.06638 -0.21806 -0.06152 C -0.21753 -0.05666 -0.21372 -0.04857 -0.20903 -0.04556 C -0.20434 -0.04256 -0.19774 -0.04186 -0.18976 -0.04348 C -0.18177 -0.0451 -0.16875 -0.05181 -0.16128 -0.05551 C -0.15382 -0.05921 -0.15087 -0.06221 -0.14497 -0.06545 C -0.13906 -0.06869 -0.13229 -0.07216 -0.12552 -0.0754 " pathEditMode="relative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6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DCEFE5F"/>
          <p:cNvPicPr>
            <a:picLocks noChangeAspect="1" noChangeArrowheads="1"/>
          </p:cNvPicPr>
          <p:nvPr/>
        </p:nvPicPr>
        <p:blipFill>
          <a:blip r:embed="rId2" cstate="print"/>
          <a:srcRect l="55685"/>
          <a:stretch>
            <a:fillRect/>
          </a:stretch>
        </p:blipFill>
        <p:spPr bwMode="auto">
          <a:xfrm>
            <a:off x="2771775" y="260350"/>
            <a:ext cx="36845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1139" name="Picture 5" descr="DCEFE5F"/>
          <p:cNvPicPr>
            <a:picLocks noChangeAspect="1" noChangeArrowheads="1"/>
          </p:cNvPicPr>
          <p:nvPr/>
        </p:nvPicPr>
        <p:blipFill>
          <a:blip r:embed="rId2" cstate="print"/>
          <a:srcRect l="60019" t="66220" r="15732" b="2711"/>
          <a:stretch>
            <a:fillRect/>
          </a:stretch>
        </p:blipFill>
        <p:spPr bwMode="auto">
          <a:xfrm>
            <a:off x="2916238" y="3716338"/>
            <a:ext cx="25193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Line 6"/>
          <p:cNvSpPr>
            <a:spLocks noChangeShapeType="1"/>
          </p:cNvSpPr>
          <p:nvPr/>
        </p:nvSpPr>
        <p:spPr bwMode="auto">
          <a:xfrm>
            <a:off x="539750" y="20605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1" name="Line 7"/>
          <p:cNvSpPr>
            <a:spLocks noChangeShapeType="1"/>
          </p:cNvSpPr>
          <p:nvPr/>
        </p:nvSpPr>
        <p:spPr bwMode="auto">
          <a:xfrm>
            <a:off x="395288" y="58054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>
            <a:off x="468313" y="37163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3" name="AutoShape 3"/>
          <p:cNvSpPr>
            <a:spLocks noChangeArrowheads="1"/>
          </p:cNvSpPr>
          <p:nvPr/>
        </p:nvSpPr>
        <p:spPr bwMode="auto">
          <a:xfrm>
            <a:off x="3563938" y="3644900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649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666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9514 -0.1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8426 C -0.30313 -0.1588 -0.31094 -0.1331 -0.32014 -0.10648 C -0.32934 -0.07986 -0.34236 -0.04977 -0.3507 -0.025 C -0.35903 -0.00023 -0.36667 0.02592 -0.37014 0.04166 C -0.37361 0.0574 -0.37205 0.06134 -0.37153 0.06944 C -0.37101 0.07754 -0.36997 0.0831 -0.36736 0.08981 C -0.36476 0.09652 -0.36268 0.10625 -0.35625 0.11018 C -0.34983 0.11412 -0.33663 0.11504 -0.32847 0.11389 C -0.32031 0.11273 -0.31545 0.11041 -0.30764 0.10277 C -0.29983 0.09514 -0.28872 0.08333 -0.28125 0.06759 C -0.27379 0.05185 -0.26615 0.02407 -0.2632 0.00833 C -0.26025 -0.00741 -0.26268 -0.0169 -0.2632 -0.02685 C -0.26372 -0.03681 -0.26372 -0.04537 -0.26597 -0.05093 C -0.26823 -0.05648 -0.27379 -0.05718 -0.27709 -0.06019 C -0.28038 -0.0632 -0.28264 -0.06829 -0.28542 -0.06945 C -0.2882 -0.0706 -0.29358 -0.07014 -0.29375 -0.0676 C -0.29393 -0.06505 -0.29045 -0.05834 -0.28681 -0.05463 C -0.28316 -0.05093 -0.27552 -0.04699 -0.27153 -0.04537 C -0.26754 -0.04375 -0.26667 -0.04537 -0.2632 -0.04537 C -0.25972 -0.04537 -0.25643 -0.04422 -0.2507 -0.04537 C -0.24497 -0.04653 -0.23559 -0.04885 -0.22847 -0.05278 C -0.22136 -0.05672 -0.21476 -0.06297 -0.20764 -0.06945 C -0.20052 -0.07593 -0.19167 -0.08241 -0.18542 -0.09167 C -0.17917 -0.10093 -0.17518 -0.11297 -0.17014 -0.125 C -0.16511 -0.13704 -0.15781 -0.1544 -0.15486 -0.16389 C -0.15191 -0.17338 -0.15087 -0.18727 -0.15209 -0.18241 C -0.1533 -0.17755 -0.15469 -0.15625 -0.16181 -0.13426 C -0.16893 -0.11227 -0.18837 -0.06783 -0.19514 -0.05093 C -0.20191 -0.03403 -0.19879 -0.04375 -0.20261 -0.0331 C -0.20643 -0.02246 -0.21337 -0.00139 -0.21788 0.01319 C -0.2224 0.02777 -0.22674 0.0419 -0.22986 0.05463 C -0.23299 0.06736 -0.23611 0.08125 -0.23681 0.08981 C -0.2375 0.09838 -0.23681 0.10277 -0.23403 0.10648 C -0.23125 0.11018 -0.22552 0.1118 -0.22014 0.11203 C -0.21476 0.11227 -0.20903 0.11203 -0.20209 0.10833 C -0.19514 0.10463 -0.18559 0.09606 -0.17847 0.08981 C -0.17136 0.08356 -0.1632 0.07477 -0.15903 0.07129 " pathEditMode="relative" rAng="0" ptsTypes="aaaaaaaaaaaaaaaaaaaaaaaaaaaaaaaaaaaaa">
                                      <p:cBhvr>
                                        <p:cTn id="10" dur="5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C01EF375"/>
          <p:cNvPicPr>
            <a:picLocks noChangeAspect="1" noChangeArrowheads="1"/>
          </p:cNvPicPr>
          <p:nvPr/>
        </p:nvPicPr>
        <p:blipFill>
          <a:blip r:embed="rId2" cstate="print"/>
          <a:srcRect l="55304" t="4086" b="14459"/>
          <a:stretch>
            <a:fillRect/>
          </a:stretch>
        </p:blipFill>
        <p:spPr bwMode="auto">
          <a:xfrm>
            <a:off x="2771775" y="333375"/>
            <a:ext cx="37131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661025"/>
            <a:ext cx="504825" cy="504825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5661025"/>
            <a:ext cx="504825" cy="504825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C1C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81724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5589588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3187" name="Picture 5" descr="C01EF375"/>
          <p:cNvPicPr>
            <a:picLocks noChangeAspect="1" noChangeArrowheads="1"/>
          </p:cNvPicPr>
          <p:nvPr/>
        </p:nvPicPr>
        <p:blipFill>
          <a:blip r:embed="rId2" cstate="print"/>
          <a:srcRect l="55304" t="57288" r="29103" b="17740"/>
          <a:stretch>
            <a:fillRect/>
          </a:stretch>
        </p:blipFill>
        <p:spPr bwMode="auto">
          <a:xfrm>
            <a:off x="3419475" y="3429000"/>
            <a:ext cx="1971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Line 6"/>
          <p:cNvSpPr>
            <a:spLocks noChangeShapeType="1"/>
          </p:cNvSpPr>
          <p:nvPr/>
        </p:nvSpPr>
        <p:spPr bwMode="auto">
          <a:xfrm>
            <a:off x="539750" y="18446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9" name="Line 7"/>
          <p:cNvSpPr>
            <a:spLocks noChangeShapeType="1"/>
          </p:cNvSpPr>
          <p:nvPr/>
        </p:nvSpPr>
        <p:spPr bwMode="auto">
          <a:xfrm>
            <a:off x="539750" y="34290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0" name="Line 8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1" name="AutoShape 3"/>
          <p:cNvSpPr>
            <a:spLocks noChangeArrowheads="1"/>
          </p:cNvSpPr>
          <p:nvPr/>
        </p:nvSpPr>
        <p:spPr bwMode="auto">
          <a:xfrm>
            <a:off x="4356100" y="33575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4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4211" name="Picture 6" descr="C01EF375"/>
          <p:cNvPicPr>
            <a:picLocks noChangeAspect="1" noChangeArrowheads="1"/>
          </p:cNvPicPr>
          <p:nvPr/>
        </p:nvPicPr>
        <p:blipFill>
          <a:blip r:embed="rId2" cstate="print"/>
          <a:srcRect l="75235" t="57288" r="9154" b="17740"/>
          <a:stretch>
            <a:fillRect/>
          </a:stretch>
        </p:blipFill>
        <p:spPr bwMode="auto">
          <a:xfrm>
            <a:off x="3419475" y="34290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Line 7"/>
          <p:cNvSpPr>
            <a:spLocks noChangeShapeType="1"/>
          </p:cNvSpPr>
          <p:nvPr/>
        </p:nvSpPr>
        <p:spPr bwMode="auto">
          <a:xfrm>
            <a:off x="539750" y="19161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3" name="Line 8"/>
          <p:cNvSpPr>
            <a:spLocks noChangeShapeType="1"/>
          </p:cNvSpPr>
          <p:nvPr/>
        </p:nvSpPr>
        <p:spPr bwMode="auto">
          <a:xfrm>
            <a:off x="539750" y="34290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4" name="Line 9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5" name="AutoShape 3"/>
          <p:cNvSpPr>
            <a:spLocks noChangeArrowheads="1"/>
          </p:cNvSpPr>
          <p:nvPr/>
        </p:nvSpPr>
        <p:spPr bwMode="auto">
          <a:xfrm>
            <a:off x="4284663" y="33575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957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2486" flipV="1">
            <a:off x="6516688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8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2431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22618 C -0.23246 -0.19427 -0.24045 -0.16235 -0.2526 -0.12489 C -0.26475 -0.08742 -0.28663 -0.03701 -0.29739 -0.00162 C -0.30816 0.03376 -0.31788 0.0666 -0.31684 0.08788 C -0.3158 0.10915 -0.30173 0.12026 -0.29132 0.12581 C -0.2809 0.13136 -0.26528 0.12766 -0.25416 0.12164 C -0.24305 0.11563 -0.23333 0.10545 -0.2243 0.08996 C -0.21528 0.07446 -0.20486 0.04717 -0.20035 0.02821 C -0.19583 0.00925 -0.19739 -0.0111 -0.19739 -0.02336 C -0.19739 -0.03562 -0.19791 -0.03863 -0.20035 -0.04533 C -0.20278 -0.05204 -0.20816 -0.05944 -0.21232 -0.06314 C -0.21649 -0.06684 -0.22205 -0.06684 -0.22569 -0.06707 C -0.22934 -0.0673 -0.23316 -0.06777 -0.23472 -0.06522 C -0.23628 -0.06268 -0.23594 -0.05458 -0.23472 -0.05135 C -0.2335 -0.04811 -0.2309 -0.04626 -0.22725 -0.04533 C -0.22361 -0.04441 -0.21753 -0.04464 -0.21232 -0.04533 C -0.20712 -0.04603 -0.20208 -0.04672 -0.19583 -0.04926 C -0.18958 -0.05181 -0.18194 -0.0569 -0.175 -0.06129 C -0.16805 -0.06568 -0.15885 -0.07216 -0.15416 -0.07517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0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3BEE63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054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55895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6259" name="Picture 5" descr="3BEE638C"/>
          <p:cNvPicPr>
            <a:picLocks noChangeAspect="1" noChangeArrowheads="1"/>
          </p:cNvPicPr>
          <p:nvPr/>
        </p:nvPicPr>
        <p:blipFill>
          <a:blip r:embed="rId2" cstate="print"/>
          <a:srcRect l="44559" t="68112" r="36360" b="1778"/>
          <a:stretch>
            <a:fillRect/>
          </a:stretch>
        </p:blipFill>
        <p:spPr bwMode="auto">
          <a:xfrm>
            <a:off x="3059113" y="3860800"/>
            <a:ext cx="2085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Line 6"/>
          <p:cNvSpPr>
            <a:spLocks noChangeShapeType="1"/>
          </p:cNvSpPr>
          <p:nvPr/>
        </p:nvSpPr>
        <p:spPr bwMode="auto">
          <a:xfrm>
            <a:off x="468313" y="20605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1" name="Line 7"/>
          <p:cNvSpPr>
            <a:spLocks noChangeShapeType="1"/>
          </p:cNvSpPr>
          <p:nvPr/>
        </p:nvSpPr>
        <p:spPr bwMode="auto">
          <a:xfrm>
            <a:off x="395288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3" name="AutoShape 3"/>
          <p:cNvSpPr>
            <a:spLocks noChangeArrowheads="1"/>
          </p:cNvSpPr>
          <p:nvPr/>
        </p:nvSpPr>
        <p:spPr bwMode="auto">
          <a:xfrm>
            <a:off x="3635375" y="41497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64" name="AutoShape 9"/>
          <p:cNvSpPr>
            <a:spLocks noChangeArrowheads="1"/>
          </p:cNvSpPr>
          <p:nvPr/>
        </p:nvSpPr>
        <p:spPr bwMode="auto">
          <a:xfrm>
            <a:off x="3779838" y="49418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0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0013 C -0.29323 -0.10545 -0.29114 -0.11054 -0.28559 -0.1184 C -0.28003 -0.12627 -0.271 -0.13991 -0.26215 -0.14778 C -0.2533 -0.15564 -0.24219 -0.1635 -0.23212 -0.16581 C -0.22205 -0.16813 -0.20972 -0.1679 -0.20191 -0.16235 C -0.19409 -0.1568 -0.18923 -0.14338 -0.18559 -0.13297 C -0.18194 -0.12257 -0.18073 -0.11655 -0.18003 -0.10013 C -0.17934 -0.08371 -0.1776 -0.05758 -0.18142 -0.03445 C -0.18524 -0.01133 -0.19514 0.01619 -0.2033 0.03839 C -0.21146 0.0606 -0.22257 0.08349 -0.23073 0.09876 C -0.23889 0.11402 -0.24548 0.12026 -0.2526 0.12975 C -0.25972 0.13923 -0.2658 0.14917 -0.27326 0.15518 C -0.28073 0.1612 -0.28958 0.16605 -0.29791 0.16629 C -0.30625 0.16652 -0.31666 0.16189 -0.32378 0.15703 C -0.3309 0.15218 -0.33663 0.14177 -0.34028 0.13691 C -0.34392 0.13206 -0.34496 0.12998 -0.34583 0.1279 " pathEditMode="relative" rAng="0" ptsTypes="aaaaaaaaaaaaaaaA">
                                      <p:cBhvr>
                                        <p:cTn id="10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4 0.12789 C -0.34584 0.12789 -0.31268 0.07146 -0.27952 0.015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2 0.01526 C -0.27952 0.01549 -0.23577 0.01619 -0.19185 0.01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7283" name="Picture 5" descr="3BEE638C"/>
          <p:cNvPicPr>
            <a:picLocks noChangeAspect="1" noChangeArrowheads="1"/>
          </p:cNvPicPr>
          <p:nvPr/>
        </p:nvPicPr>
        <p:blipFill>
          <a:blip r:embed="rId2" cstate="print"/>
          <a:srcRect t="8414" r="64542"/>
          <a:stretch>
            <a:fillRect/>
          </a:stretch>
        </p:blipFill>
        <p:spPr bwMode="auto">
          <a:xfrm>
            <a:off x="2484438" y="549275"/>
            <a:ext cx="2998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AutoShape 3"/>
          <p:cNvSpPr>
            <a:spLocks noChangeArrowheads="1"/>
          </p:cNvSpPr>
          <p:nvPr/>
        </p:nvSpPr>
        <p:spPr bwMode="auto">
          <a:xfrm>
            <a:off x="3851275" y="17732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5" name="AutoShape 6"/>
          <p:cNvSpPr>
            <a:spLocks noChangeArrowheads="1"/>
          </p:cNvSpPr>
          <p:nvPr/>
        </p:nvSpPr>
        <p:spPr bwMode="auto">
          <a:xfrm>
            <a:off x="3851275" y="35734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6" name="Line 7"/>
          <p:cNvSpPr>
            <a:spLocks noChangeShapeType="1"/>
          </p:cNvSpPr>
          <p:nvPr/>
        </p:nvSpPr>
        <p:spPr bwMode="auto">
          <a:xfrm>
            <a:off x="468313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7" name="Line 8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8" name="Line 9"/>
          <p:cNvSpPr>
            <a:spLocks noChangeShapeType="1"/>
          </p:cNvSpPr>
          <p:nvPr/>
        </p:nvSpPr>
        <p:spPr bwMode="auto">
          <a:xfrm>
            <a:off x="323850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9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153 -0.44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4634 C -0.26875 -0.45351 -0.26597 -0.46045 -0.26042 -0.46808 C -0.25486 -0.47572 -0.24393 -0.48635 -0.23854 -0.4919 C -0.23316 -0.49745 -0.23195 -0.49699 -0.22761 -0.50092 C -0.22327 -0.50486 -0.21962 -0.51179 -0.2125 -0.51549 C -0.20538 -0.51919 -0.19375 -0.52289 -0.18507 -0.52289 C -0.17639 -0.52289 -0.16754 -0.51943 -0.16042 -0.51549 C -0.1533 -0.51156 -0.1474 -0.50486 -0.14271 -0.49907 C -0.13802 -0.49329 -0.1349 -0.48797 -0.13177 -0.48103 C -0.12865 -0.4741 -0.12552 -0.4667 -0.12344 -0.45721 C -0.12136 -0.44773 -0.12031 -0.43987 -0.11945 -0.42437 C -0.11858 -0.40888 -0.11788 -0.38344 -0.11806 -0.36424 C -0.11823 -0.34505 -0.11788 -0.33164 -0.12084 -0.30943 C -0.12379 -0.28723 -0.13056 -0.25532 -0.13577 -0.23103 C -0.14097 -0.20675 -0.14636 -0.18478 -0.15226 -0.1635 C -0.15816 -0.14223 -0.16493 -0.12211 -0.17153 -0.10314 C -0.17813 -0.08418 -0.18386 -0.06961 -0.19202 -0.05018 C -0.20018 -0.03076 -0.21059 -0.00647 -0.22084 0.01365 C -0.23108 0.03377 -0.24427 0.05527 -0.25365 0.07008 C -0.26302 0.08488 -0.26875 0.09205 -0.27691 0.10292 C -0.28507 0.11378 -0.29219 0.12627 -0.30295 0.13576 C -0.31372 0.14524 -0.33004 0.15634 -0.34132 0.15958 C -0.35261 0.16281 -0.36215 0.15888 -0.37014 0.15588 C -0.37813 0.15287 -0.38403 0.14801 -0.38924 0.14131 C -0.39445 0.1346 -0.39809 0.1235 -0.40156 0.11587 C -0.40504 0.10823 -0.40747 0.10199 -0.40972 0.09575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0.09574 C -0.35261 -0.02174 -0.29531 -0.1383 -0.27153 -0.184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18409 C -0.21788 -0.18108 -0.16423 -0.17784 -0.14271 -0.176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99013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300663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9925" y="5300663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5300663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9331" name="Picture 5" descr="99013844"/>
          <p:cNvPicPr>
            <a:picLocks noChangeAspect="1" noChangeArrowheads="1"/>
          </p:cNvPicPr>
          <p:nvPr/>
        </p:nvPicPr>
        <p:blipFill>
          <a:blip r:embed="rId2" cstate="print"/>
          <a:srcRect l="48697" t="69156" r="27837"/>
          <a:stretch>
            <a:fillRect/>
          </a:stretch>
        </p:blipFill>
        <p:spPr bwMode="auto">
          <a:xfrm>
            <a:off x="2484438" y="3854450"/>
            <a:ext cx="28797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3" name="Line 7"/>
          <p:cNvSpPr>
            <a:spLocks noChangeShapeType="1"/>
          </p:cNvSpPr>
          <p:nvPr/>
        </p:nvSpPr>
        <p:spPr bwMode="auto">
          <a:xfrm>
            <a:off x="395288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4" name="Line 8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5" name="AutoShape 3"/>
          <p:cNvSpPr>
            <a:spLocks noChangeArrowheads="1"/>
          </p:cNvSpPr>
          <p:nvPr/>
        </p:nvSpPr>
        <p:spPr bwMode="auto">
          <a:xfrm>
            <a:off x="3419475" y="37893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16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16305 C -0.32552 -0.13715 -0.33229 -0.11124 -0.34201 -0.0791 C -0.35174 -0.04695 -0.36528 -0.00787 -0.3776 0.03052 C -0.38993 0.06891 -0.41024 0.1339 -0.41597 0.15101 C -0.4217 0.16813 -0.41614 0.14731 -0.4118 0.13274 C -0.40746 0.11817 -0.39774 0.08718 -0.38993 0.06336 C -0.38212 0.03954 -0.36979 0.0067 -0.36528 -0.00972 C -0.36076 -0.02614 -0.36111 -0.03099 -0.3625 -0.03516 C -0.36389 -0.03932 -0.37066 -0.03654 -0.37344 -0.03516 C -0.37621 -0.03377 -0.37812 -0.03007 -0.37899 -0.02614 C -0.37986 -0.02221 -0.38021 -0.01527 -0.37899 -0.01157 C -0.37778 -0.00787 -0.37639 -0.00532 -0.37205 -0.00417 C -0.36771 -0.00301 -0.35937 -0.00417 -0.35295 -0.00417 C -0.34653 -0.00417 -0.34583 0.00046 -0.33368 -0.00417 C -0.32153 -0.00879 -0.28854 -0.02891 -0.28038 -0.03169 C -0.27222 -0.03446 -0.28212 -0.0266 -0.28437 -0.02059 C -0.28663 -0.01457 -0.29132 -0.00602 -0.2941 0.00485 C -0.29687 0.01572 -0.29896 0.02937 -0.30087 0.04509 C -0.30278 0.06082 -0.3066 0.08557 -0.30503 0.0999 C -0.30347 0.11424 -0.29844 0.12465 -0.29132 0.13089 C -0.2842 0.13714 -0.27135 0.13876 -0.2625 0.13806 C -0.25364 0.13737 -0.24687 0.13506 -0.23785 0.12719 C -0.22882 0.11933 -0.2184 0.10892 -0.20781 0.09065 C -0.19722 0.07238 -0.18281 0.04024 -0.17483 0.0178 C -0.16684 -0.00463 -0.16319 -0.0266 -0.15972 -0.04441 C -0.15625 -0.06221 -0.15382 -0.07563 -0.15434 -0.08997 C -0.15486 -0.10431 -0.15764 -0.12073 -0.1625 -0.13021 C -0.16736 -0.13969 -0.17587 -0.14385 -0.18316 -0.14663 C -0.19045 -0.1494 -0.19826 -0.14871 -0.20642 -0.14663 C -0.21458 -0.14455 -0.2243 -0.14246 -0.23246 -0.13368 C -0.24062 -0.12489 -0.24896 -0.10801 -0.25573 -0.09367 C -0.2625 -0.07933 -0.26962 -0.05898 -0.27344 -0.04811 C -0.27726 -0.03724 -0.27812 -0.03261 -0.27899 -0.02799 " pathEditMode="relative" rAng="0" ptsTypes="aaaaaaaaaaaaaaaaaaaaaaaaaaaaaaaaA">
                                      <p:cBhvr>
                                        <p:cTn id="10" dur="8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0355" name="Picture 5" descr="99013844"/>
          <p:cNvPicPr>
            <a:picLocks noChangeAspect="1" noChangeArrowheads="1"/>
          </p:cNvPicPr>
          <p:nvPr/>
        </p:nvPicPr>
        <p:blipFill>
          <a:blip r:embed="rId2" cstate="print"/>
          <a:srcRect l="73907" t="69312" b="1474"/>
          <a:stretch>
            <a:fillRect/>
          </a:stretch>
        </p:blipFill>
        <p:spPr bwMode="auto">
          <a:xfrm>
            <a:off x="2555875" y="3716338"/>
            <a:ext cx="33845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Line 6"/>
          <p:cNvSpPr>
            <a:spLocks noChangeShapeType="1"/>
          </p:cNvSpPr>
          <p:nvPr/>
        </p:nvSpPr>
        <p:spPr bwMode="auto">
          <a:xfrm>
            <a:off x="539750" y="20605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7"/>
          <p:cNvSpPr>
            <a:spLocks noChangeShapeType="1"/>
          </p:cNvSpPr>
          <p:nvPr/>
        </p:nvSpPr>
        <p:spPr bwMode="auto">
          <a:xfrm>
            <a:off x="395288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Line 8"/>
          <p:cNvSpPr>
            <a:spLocks noChangeShapeType="1"/>
          </p:cNvSpPr>
          <p:nvPr/>
        </p:nvSpPr>
        <p:spPr bwMode="auto">
          <a:xfrm>
            <a:off x="468313" y="37163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AutoShape 3"/>
          <p:cNvSpPr>
            <a:spLocks noChangeArrowheads="1"/>
          </p:cNvSpPr>
          <p:nvPr/>
        </p:nvSpPr>
        <p:spPr bwMode="auto">
          <a:xfrm>
            <a:off x="3492500" y="36449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42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85251" flipV="1">
            <a:off x="6443663" y="443706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18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18409 C -0.31128 -0.15819 -0.31944 -0.13206 -0.33055 -0.09852 C -0.34167 -0.06499 -0.35885 -0.01781 -0.37031 0.01665 C -0.38177 0.05111 -0.39271 0.08811 -0.39913 0.10777 C -0.40555 0.12742 -0.40799 0.13274 -0.40868 0.13506 C -0.40937 0.13737 -0.40799 0.13575 -0.40312 0.12234 C -0.39826 0.10892 -0.38733 0.07701 -0.37986 0.05481 C -0.3724 0.03261 -0.36302 0.00555 -0.35799 -0.01087 C -0.35295 -0.02729 -0.35069 -0.03654 -0.34983 -0.04371 C -0.34896 -0.05088 -0.35017 -0.05273 -0.35243 -0.05458 C -0.35469 -0.05643 -0.36059 -0.0569 -0.36354 -0.05458 C -0.36649 -0.05227 -0.37014 -0.04418 -0.37031 -0.04001 C -0.37049 -0.03585 -0.36858 -0.03238 -0.36476 -0.02914 C -0.36094 -0.02591 -0.35417 -0.02151 -0.34705 -0.01989 C -0.33993 -0.01827 -0.33055 -0.01874 -0.3224 -0.01989 C -0.31424 -0.02105 -0.30451 -0.02359 -0.29774 -0.02729 C -0.29097 -0.03099 -0.2875 -0.034 -0.28125 -0.04186 C -0.275 -0.04973 -0.26823 -0.06245 -0.26076 -0.0747 C -0.2533 -0.08696 -0.24358 -0.10315 -0.23611 -0.11494 C -0.22865 -0.12674 -0.22153 -0.13715 -0.21545 -0.14593 C -0.20937 -0.15472 -0.20555 -0.16282 -0.19913 -0.16767 C -0.19271 -0.17253 -0.1849 -0.17507 -0.17708 -0.17507 C -0.16927 -0.17507 -0.1592 -0.17461 -0.15243 -0.16767 C -0.14566 -0.16073 -0.13854 -0.13715 -0.13611 -0.13321 C -0.13368 -0.12928 -0.13576 -0.13992 -0.1375 -0.14408 C -0.13924 -0.14825 -0.14323 -0.1538 -0.14705 -0.15865 C -0.15087 -0.16351 -0.15434 -0.17045 -0.16076 -0.17322 C -0.16719 -0.176 -0.17726 -0.17692 -0.18542 -0.17507 C -0.19358 -0.17322 -0.2026 -0.17045 -0.21007 -0.16235 C -0.21753 -0.15426 -0.22257 -0.13946 -0.23055 -0.12581 C -0.23854 -0.11217 -0.25035 -0.09552 -0.25799 -0.08025 C -0.26562 -0.06499 -0.27083 -0.05111 -0.27587 -0.03446 C -0.2809 -0.01781 -0.28472 0.00532 -0.28819 0.02012 C -0.29167 0.03492 -0.29496 0.04394 -0.29635 0.05481 C -0.29774 0.06568 -0.29792 0.07539 -0.29635 0.0858 C -0.29479 0.0962 -0.29132 0.10985 -0.2868 0.11679 C -0.28229 0.12372 -0.27465 0.12581 -0.26892 0.12789 C -0.26319 0.12997 -0.25833 0.13043 -0.25243 0.12974 C -0.24653 0.12904 -0.24062 0.12858 -0.23333 0.12419 C -0.22604 0.11979 -0.21719 0.11378 -0.20868 0.10407 C -0.20017 0.09435 -0.18941 0.0777 -0.18264 0.06591 C -0.17587 0.05411 -0.17309 0.04648 -0.16753 0.03307 C -0.16198 0.01965 -0.15521 0.00208 -0.14983 -0.01457 C -0.14444 -0.03122 -0.13819 -0.05273 -0.13472 -0.0673 C -0.13125 -0.08187 -0.12917 -0.09297 -0.12917 -0.10199 C -0.12917 -0.11101 -0.13316 -0.11726 -0.13472 -0.12211 C -0.13628 -0.12697 -0.13715 -0.12836 -0.13871 -0.13136 C -0.14028 -0.13437 -0.14201 -0.13923 -0.14427 -0.14038 C -0.14653 -0.14154 -0.15069 -0.14154 -0.15243 -0.13853 C -0.15417 -0.13553 -0.1559 -0.12628 -0.15521 -0.12211 C -0.15451 -0.11795 -0.15087 -0.11494 -0.14844 -0.11309 C -0.14601 -0.11124 -0.14358 -0.11147 -0.1401 -0.11124 C -0.13663 -0.11101 -0.13299 -0.11055 -0.12778 -0.11124 C -0.12257 -0.11194 -0.11319 -0.11356 -0.10868 -0.11494 C -0.10417 -0.11633 -0.10347 -0.11795 -0.10052 -0.12026 C -0.09757 -0.12258 -0.09358 -0.1272 -0.0908 -0.12951 C -0.08802 -0.13183 -0.08576 -0.13252 -0.08403 -0.13483 C -0.08229 -0.13715 -0.08073 -0.142 -0.07986 -0.14408 " pathEditMode="relative" rAng="0" ptsTypes="aaaaaaaaaaaaaaaaaaaaaaaaaaaaaaaaaaaaaaaaaaaaaaaaaaaaaaaaaA">
                                      <p:cBhvr>
                                        <p:cTn id="10" dur="9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4"/>
          <p:cNvSpPr>
            <a:spLocks noChangeShapeType="1"/>
          </p:cNvSpPr>
          <p:nvPr/>
        </p:nvSpPr>
        <p:spPr bwMode="auto">
          <a:xfrm>
            <a:off x="468313" y="6921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1379" name="Picture 5" descr="99013844"/>
          <p:cNvPicPr>
            <a:picLocks noChangeAspect="1" noChangeArrowheads="1"/>
          </p:cNvPicPr>
          <p:nvPr/>
        </p:nvPicPr>
        <p:blipFill>
          <a:blip r:embed="rId2" cstate="print"/>
          <a:srcRect t="12486" r="50441" b="1205"/>
          <a:stretch>
            <a:fillRect/>
          </a:stretch>
        </p:blipFill>
        <p:spPr bwMode="auto">
          <a:xfrm>
            <a:off x="1258888" y="836613"/>
            <a:ext cx="4978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Line 6"/>
          <p:cNvSpPr>
            <a:spLocks noChangeShapeType="1"/>
          </p:cNvSpPr>
          <p:nvPr/>
        </p:nvSpPr>
        <p:spPr bwMode="auto">
          <a:xfrm>
            <a:off x="395288" y="2492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1" name="Line 7"/>
          <p:cNvSpPr>
            <a:spLocks noChangeShapeType="1"/>
          </p:cNvSpPr>
          <p:nvPr/>
        </p:nvSpPr>
        <p:spPr bwMode="auto">
          <a:xfrm>
            <a:off x="395288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2" name="Line 8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3" name="AutoShape 3"/>
          <p:cNvSpPr>
            <a:spLocks noChangeArrowheads="1"/>
          </p:cNvSpPr>
          <p:nvPr/>
        </p:nvSpPr>
        <p:spPr bwMode="auto">
          <a:xfrm>
            <a:off x="2700338" y="19891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553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67893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1489 C -0.39236 -0.41767 -0.38715 -0.42044 -0.37847 -0.42761 C -0.36979 -0.43478 -0.35677 -0.44727 -0.34548 -0.4586 C -0.3342 -0.46993 -0.32013 -0.48288 -0.31128 -0.49514 C -0.30243 -0.5074 -0.29513 -0.52752 -0.29218 -0.53168 C -0.28923 -0.53584 -0.28836 -0.53631 -0.29357 -0.52058 C -0.29878 -0.50485 -0.31128 -0.47248 -0.32361 -0.43663 C -0.33593 -0.40078 -0.35243 -0.3506 -0.36753 -0.30527 C -0.38263 -0.25994 -0.40104 -0.20559 -0.41406 -0.16489 C -0.42708 -0.12419 -0.43593 -0.09042 -0.44548 -0.06082 C -0.45503 -0.03122 -0.46354 -0.00809 -0.47152 0.01226 C -0.47951 0.03261 -0.48507 0.04764 -0.49357 0.06152 C -0.50208 0.0754 -0.51493 0.08765 -0.52222 0.09621 C -0.52951 0.10477 -0.53316 0.1117 -0.53732 0.11263 C -0.54149 0.11355 -0.54461 0.10731 -0.54687 0.10153 C -0.54913 0.09575 -0.55034 0.08765 -0.55104 0.07794 C -0.55173 0.06823 -0.55329 0.05713 -0.55104 0.04325 C -0.54878 0.02937 -0.54305 0.01018 -0.53732 -0.00601 C -0.53159 -0.0222 -0.52673 -0.03631 -0.51684 -0.05342 C -0.50694 -0.07053 -0.49149 -0.09112 -0.47847 -0.10823 C -0.46545 -0.12534 -0.45416 -0.1413 -0.43871 -0.15564 C -0.42326 -0.16998 -0.40173 -0.1827 -0.38524 -0.19403 C -0.36875 -0.20536 -0.35729 -0.21369 -0.3401 -0.22317 C -0.32291 -0.23265 -0.29166 -0.24838 -0.28246 -0.25046 C -0.27326 -0.25254 -0.28177 -0.24676 -0.28524 -0.23589 C -0.28871 -0.22502 -0.29861 -0.2012 -0.30312 -0.18478 C -0.30763 -0.16836 -0.30902 -0.15472 -0.31267 -0.13737 C -0.31632 -0.12003 -0.32204 -0.1006 -0.325 -0.08094 C -0.32795 -0.06128 -0.33038 -0.03839 -0.33055 -0.01873 C -0.33073 0.00093 -0.32882 0.02105 -0.32638 0.0377 C -0.32395 0.05435 -0.32204 0.06892 -0.31545 0.08164 C -0.30885 0.09436 -0.29583 0.10824 -0.28663 0.11448 C -0.27743 0.12072 -0.26857 0.12003 -0.26059 0.1198 C -0.2526 0.11957 -0.24948 0.11934 -0.23871 0.11263 C -0.22795 0.10592 -0.2118 0.09713 -0.19618 0.07979 C -0.18055 0.06244 -0.15972 0.03192 -0.14548 0.00856 C -0.13125 -0.0148 -0.12187 -0.03492 -0.11128 -0.06082 C -0.10069 -0.08672 -0.09201 -0.11656 -0.08246 -0.14662 C -0.07291 -0.17669 -0.0618 -0.20837 -0.05382 -0.24144 C -0.04583 -0.27451 -0.03802 -0.31568 -0.03454 -0.34551 C -0.03107 -0.37534 -0.03263 -0.39893 -0.03316 -0.42021 C -0.03368 -0.44149 -0.0335 -0.4586 -0.03732 -0.47317 C -0.04114 -0.48774 -0.0493 -0.49977 -0.05659 -0.50786 C -0.06388 -0.51596 -0.0717 -0.52012 -0.08125 -0.52243 C -0.09079 -0.52474 -0.10329 -0.52613 -0.11406 -0.52243 C -0.12482 -0.51873 -0.13611 -0.50925 -0.14548 -0.50046 C -0.15486 -0.49167 -0.16007 -0.48288 -0.17013 -0.46947 C -0.1802 -0.45606 -0.19444 -0.43848 -0.2059 -0.42021 C -0.21736 -0.40194 -0.22899 -0.38113 -0.23871 -0.36008 C -0.24843 -0.33904 -0.25763 -0.31267 -0.26475 -0.2944 C -0.27187 -0.27613 -0.27656 -0.26341 -0.28125 -0.25046 " pathEditMode="relative" rAng="0" ptsTypes="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38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DDE753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848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88</Words>
  <Application>Microsoft Office PowerPoint</Application>
  <PresentationFormat>Экран (4:3)</PresentationFormat>
  <Paragraphs>9</Paragraphs>
  <Slides>102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4" baseType="lpstr">
      <vt:lpstr>Arial</vt:lpstr>
      <vt:lpstr>Оформление по умолчанию</vt:lpstr>
      <vt:lpstr>  Письменные буквы русского алфавита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материалы:  </vt:lpstr>
    </vt:vector>
  </TitlesOfParts>
  <Company>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209</cp:revision>
  <dcterms:created xsi:type="dcterms:W3CDTF">2008-07-31T12:50:42Z</dcterms:created>
  <dcterms:modified xsi:type="dcterms:W3CDTF">2023-09-25T16:43:21Z</dcterms:modified>
</cp:coreProperties>
</file>