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318" r:id="rId3"/>
    <p:sldId id="301" r:id="rId4"/>
    <p:sldId id="303" r:id="rId5"/>
    <p:sldId id="298" r:id="rId6"/>
    <p:sldId id="320" r:id="rId7"/>
    <p:sldId id="267" r:id="rId8"/>
    <p:sldId id="305" r:id="rId9"/>
    <p:sldId id="321" r:id="rId10"/>
    <p:sldId id="312" r:id="rId11"/>
    <p:sldId id="308" r:id="rId12"/>
    <p:sldId id="319" r:id="rId13"/>
    <p:sldId id="266" r:id="rId14"/>
    <p:sldId id="296" r:id="rId15"/>
    <p:sldId id="329" r:id="rId16"/>
    <p:sldId id="330" r:id="rId17"/>
    <p:sldId id="331" r:id="rId18"/>
    <p:sldId id="324" r:id="rId19"/>
    <p:sldId id="316" r:id="rId20"/>
    <p:sldId id="325" r:id="rId21"/>
    <p:sldId id="283" r:id="rId22"/>
    <p:sldId id="31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08" autoAdjust="0"/>
  </p:normalViewPr>
  <p:slideViewPr>
    <p:cSldViewPr>
      <p:cViewPr varScale="1">
        <p:scale>
          <a:sx n="87" d="100"/>
          <a:sy n="87" d="100"/>
        </p:scale>
        <p:origin x="-8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7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2CDD3-D6A8-458B-841D-5B4B3BAAFD44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3AAB4-F883-49D3-B4E1-BF8AEEE405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82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3AAB4-F883-49D3-B4E1-BF8AEEE405A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3AAB4-F883-49D3-B4E1-BF8AEEE405A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17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3AAB4-F883-49D3-B4E1-BF8AEEE405A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17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2733-CC06-40A8-9165-0F8812BE453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C0B27-1865-48FC-BFC7-E9D27177F6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2733-CC06-40A8-9165-0F8812BE453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0B27-1865-48FC-BFC7-E9D27177F6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2733-CC06-40A8-9165-0F8812BE453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0B27-1865-48FC-BFC7-E9D27177F6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2733-CC06-40A8-9165-0F8812BE453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0B27-1865-48FC-BFC7-E9D27177F6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2733-CC06-40A8-9165-0F8812BE453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0B27-1865-48FC-BFC7-E9D27177F6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2733-CC06-40A8-9165-0F8812BE453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0B27-1865-48FC-BFC7-E9D27177F6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2733-CC06-40A8-9165-0F8812BE453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0B27-1865-48FC-BFC7-E9D27177F6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2733-CC06-40A8-9165-0F8812BE453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0B27-1865-48FC-BFC7-E9D27177F6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2733-CC06-40A8-9165-0F8812BE453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0B27-1865-48FC-BFC7-E9D27177F6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2733-CC06-40A8-9165-0F8812BE453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0B27-1865-48FC-BFC7-E9D27177F6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2733-CC06-40A8-9165-0F8812BE453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0B27-1865-48FC-BFC7-E9D27177F6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79A2733-CC06-40A8-9165-0F8812BE453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42C0B27-1865-48FC-BFC7-E9D27177F6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789040"/>
            <a:ext cx="8352928" cy="6732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dirty="0" smtClean="0">
                <a:effectLst/>
              </a:rPr>
              <a:t/>
            </a:r>
            <a:br>
              <a:rPr lang="ru-RU" sz="6000" dirty="0" smtClean="0">
                <a:effectLst/>
              </a:rPr>
            </a:br>
            <a:r>
              <a:rPr lang="ru-RU" sz="6000" dirty="0">
                <a:effectLst/>
              </a:rPr>
              <a:t/>
            </a:r>
            <a:br>
              <a:rPr lang="ru-RU" sz="6000" dirty="0">
                <a:effectLst/>
              </a:rPr>
            </a:br>
            <a:r>
              <a:rPr lang="ru-RU" sz="6000" dirty="0" smtClean="0">
                <a:effectLst/>
              </a:rPr>
              <a:t>Поэтическая </a:t>
            </a:r>
            <a:br>
              <a:rPr lang="ru-RU" sz="6000" dirty="0" smtClean="0">
                <a:effectLst/>
              </a:rPr>
            </a:br>
            <a:r>
              <a:rPr lang="ru-RU" sz="6000" dirty="0">
                <a:effectLst/>
              </a:rPr>
              <a:t/>
            </a:r>
            <a:br>
              <a:rPr lang="ru-RU" sz="6000" dirty="0">
                <a:effectLst/>
              </a:rPr>
            </a:br>
            <a:r>
              <a:rPr lang="ru-RU" sz="6000" dirty="0" smtClean="0">
                <a:effectLst/>
              </a:rPr>
              <a:t/>
            </a:r>
            <a:br>
              <a:rPr lang="ru-RU" sz="6000" dirty="0" smtClean="0">
                <a:effectLst/>
              </a:rPr>
            </a:br>
            <a:r>
              <a:rPr lang="ru-RU" sz="6000" dirty="0">
                <a:effectLst/>
              </a:rPr>
              <a:t/>
            </a:r>
            <a:br>
              <a:rPr lang="ru-RU" sz="6000" dirty="0">
                <a:effectLst/>
              </a:rPr>
            </a:br>
            <a:r>
              <a:rPr lang="ru-RU" sz="6000" dirty="0" smtClean="0">
                <a:effectLst/>
              </a:rPr>
              <a:t/>
            </a:r>
            <a:br>
              <a:rPr lang="ru-RU" sz="6000" dirty="0" smtClean="0">
                <a:effectLst/>
              </a:rPr>
            </a:br>
            <a:r>
              <a:rPr lang="ru-RU" sz="6000" dirty="0">
                <a:effectLst/>
              </a:rPr>
              <a:t/>
            </a:r>
            <a:br>
              <a:rPr lang="ru-RU" sz="6000" dirty="0">
                <a:effectLst/>
              </a:rPr>
            </a:br>
            <a:r>
              <a:rPr lang="ru-RU" sz="6000" dirty="0" smtClean="0">
                <a:effectLst/>
              </a:rPr>
              <a:t/>
            </a:r>
            <a:br>
              <a:rPr lang="ru-RU" sz="6000" dirty="0" smtClean="0">
                <a:effectLst/>
              </a:rPr>
            </a:br>
            <a:r>
              <a:rPr lang="ru-RU" sz="5400" dirty="0" err="1" smtClean="0">
                <a:effectLst/>
              </a:rPr>
              <a:t>Поэтическая</a:t>
            </a:r>
            <a:r>
              <a:rPr lang="ru-RU" sz="5400" dirty="0" smtClean="0">
                <a:effectLst/>
              </a:rPr>
              <a:t> Литературная </a:t>
            </a:r>
            <a:r>
              <a:rPr lang="ru-RU" sz="5400" dirty="0">
                <a:effectLst/>
              </a:rPr>
              <a:t>гостиная</a:t>
            </a:r>
            <a:r>
              <a:rPr lang="ru-RU" sz="6000" dirty="0">
                <a:effectLst/>
              </a:rPr>
              <a:t> </a:t>
            </a:r>
            <a:br>
              <a:rPr lang="ru-RU" sz="6000" dirty="0">
                <a:effectLst/>
              </a:rPr>
            </a:br>
            <a:r>
              <a:rPr lang="ru-RU" sz="6000" dirty="0" smtClean="0">
                <a:effectLst/>
              </a:rPr>
              <a:t/>
            </a:r>
            <a:br>
              <a:rPr lang="ru-RU" sz="6000" dirty="0" smtClean="0">
                <a:effectLst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ЮЛИИ ДРУНИНОЙ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посвящается…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941168"/>
            <a:ext cx="8928992" cy="123103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по имени ЮЛИЯ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  <p:sndAc>
          <p:stSnd loop="1">
            <p:snd r:embed="rId2" name="chimes.wav"/>
          </p:stSnd>
        </p:sndAc>
      </p:transition>
    </mc:Choice>
    <mc:Fallback xmlns="">
      <p:transition spd="slow" advClick="0" advTm="3000">
        <p:fade/>
        <p:sndAc>
          <p:stSnd loop="1"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464496" cy="6408712"/>
          </a:xfrm>
        </p:spPr>
      </p:pic>
      <p:sp>
        <p:nvSpPr>
          <p:cNvPr id="6" name="Прямоугольник 5"/>
          <p:cNvSpPr/>
          <p:nvPr/>
        </p:nvSpPr>
        <p:spPr>
          <a:xfrm>
            <a:off x="4572000" y="692696"/>
            <a:ext cx="4176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В </a:t>
            </a:r>
            <a:r>
              <a:rPr lang="ru-RU" dirty="0"/>
              <a:t>газетах того времени нередко писалось, что поголовно все выздоравливаю­щие из госпиталей рвались обратно на фронт. Увы, не все. Я помню, как при мне двое контуженных в палате симулировали потерю речи, чтобы не возвращаться в этот ад... А Юля дважды туда ходила добровольцем. Ее тяжело ранили, осколок перебил сонную артерию - прошел буквально в двух </a:t>
            </a:r>
            <a:r>
              <a:rPr lang="ru-RU" dirty="0" smtClean="0"/>
              <a:t>миллиметрах. Но</a:t>
            </a:r>
            <a:r>
              <a:rPr lang="ru-RU" dirty="0"/>
              <a:t>, едва поправившись, опять рва­нула на передовую. Только после второго ранения ее списали в конец. Тогда она при­шла в литературный институт»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6136" y="5877272"/>
            <a:ext cx="328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«Последний бой»</a:t>
            </a:r>
            <a:endParaRPr lang="ru-RU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1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59" y="332656"/>
            <a:ext cx="3984925" cy="61926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476672"/>
            <a:ext cx="3312368" cy="60486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/>
                <a:ea typeface="Segoe UI Symbol" pitchFamily="34" charset="0"/>
              </a:rPr>
              <a:t>Зинаида Александровна Самсонова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Segoe UI Symbol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Segoe UI Symbol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Segoe UI Symbol" pitchFamily="34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Segoe UI Symbol" pitchFamily="34" charset="0"/>
              </a:rPr>
              <a:t>14 октября 1924 — 27 января 1944) — участник Великой Отечественной войны. Герой Советского Союза (1944). Старший сержант медицинской службы.</a:t>
            </a:r>
            <a:endParaRPr lang="ru-RU" sz="2400" dirty="0">
              <a:effectLst/>
              <a:latin typeface="Times New Roman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805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476672"/>
            <a:ext cx="3312368" cy="604867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sz="2400" dirty="0">
              <a:effectLst/>
              <a:latin typeface="Times New Roman"/>
              <a:ea typeface="Segoe UI Symbol" pitchFamily="34" charset="0"/>
            </a:endParaRPr>
          </a:p>
        </p:txBody>
      </p:sp>
      <p:pic>
        <p:nvPicPr>
          <p:cNvPr id="1028" name="Picture 4" descr="https://avatars.mds.yandex.net/i?id=b337d54bef0f3cba5c3654e789a7c5baa94f0ad8-7034228-images-thumbs&amp;ref=rim&amp;n=33&amp;w=284&amp;h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49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pobeda.tv/video/15876434296873_movaviclips_video_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46" y="116632"/>
            <a:ext cx="272935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231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72008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Николай Старшинов и Юлия Друнина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412776"/>
            <a:ext cx="3898776" cy="50203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Надо еще подчеркнуть, кем на войне Юля была. Медсестрой, санитаркой в пе­хоте, в самом неблагоустроенном роде войск, и не где-нибудь в госпитале, а на передо­вой, в пекле, где под огнем приходилось некрепкими девичьими руками вытаскивать </a:t>
            </a:r>
            <a:r>
              <a:rPr lang="ru-RU" dirty="0" err="1">
                <a:solidFill>
                  <a:schemeClr val="tx1"/>
                </a:solidFill>
              </a:rPr>
              <a:t>тяжеленных</a:t>
            </a:r>
            <a:r>
              <a:rPr lang="ru-RU" dirty="0">
                <a:solidFill>
                  <a:schemeClr val="tx1"/>
                </a:solidFill>
              </a:rPr>
              <a:t> раненых. </a:t>
            </a:r>
            <a:r>
              <a:rPr lang="ru-RU" dirty="0" smtClean="0">
                <a:solidFill>
                  <a:schemeClr val="tx1"/>
                </a:solidFill>
              </a:rPr>
              <a:t>Смертельная </a:t>
            </a:r>
            <a:r>
              <a:rPr lang="ru-RU" dirty="0">
                <a:solidFill>
                  <a:schemeClr val="tx1"/>
                </a:solidFill>
              </a:rPr>
              <a:t>опасность и тяжкий труд вместе. В общем, наму­чилась и насмотрелась».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4788024" cy="5661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96752"/>
            <a:ext cx="4355976" cy="566124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941" y="1008550"/>
            <a:ext cx="4970141" cy="620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иколай Старшинов и Юлия Друнина в 1944г. стали мужем и женой. А через год у них родилась дочь Лен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fhd.multiurok.ru/0/6/e/06e3349b79da05c2fe89375f3548597dc36d90f2/img_phpbSwKgC_Literaturnyj-vecher-po-tvorchestvu-YU.Druninoj_0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3347864" cy="3248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17035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hd.multiurok.ru/0/6/e/06e3349b79da05c2fe89375f3548597dc36d90f2/img_phpbSwKgC_Literaturnyj-vecher-po-tvorchestvu-YU.Druninoj_0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52628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эзия стала судьбой Юлии Друниной. Писались стихи, издавались книги. Ей аплодировали малые и огромные аудитории, восторженные почитатели дарили цветы, письма писали 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8243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 верности окопной не нарушу,  Навек останусь фронтовой сестрой…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08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4809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85" y="332656"/>
            <a:ext cx="5928175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84168" y="836712"/>
            <a:ext cx="2736304" cy="540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tx1"/>
                </a:solidFill>
                <a:effectLst/>
                <a:cs typeface="Arabic Typesetting" pitchFamily="66" charset="-78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/>
                <a:cs typeface="Arabic Typesetting" pitchFamily="66" charset="-78"/>
              </a:rPr>
            </a:br>
            <a:r>
              <a:rPr lang="ru-RU" sz="1400" b="1" dirty="0">
                <a:solidFill>
                  <a:schemeClr val="tx1"/>
                </a:solidFill>
                <a:effectLst/>
                <a:cs typeface="Arabic Typesetting" pitchFamily="66" charset="-78"/>
              </a:rPr>
              <a:t/>
            </a:r>
            <a:br>
              <a:rPr lang="ru-RU" sz="1400" b="1" dirty="0">
                <a:solidFill>
                  <a:schemeClr val="tx1"/>
                </a:solidFill>
                <a:effectLst/>
                <a:cs typeface="Arabic Typesetting" pitchFamily="66" charset="-78"/>
              </a:rPr>
            </a:br>
            <a:r>
              <a:rPr lang="ru-RU" sz="1400" b="1" dirty="0" smtClean="0">
                <a:solidFill>
                  <a:schemeClr val="tx1"/>
                </a:solidFill>
                <a:effectLst/>
                <a:cs typeface="Arabic Typesetting" pitchFamily="66" charset="-78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/>
                <a:cs typeface="Arabic Typesetting" pitchFamily="66" charset="-78"/>
              </a:rPr>
            </a:br>
            <a:r>
              <a:rPr lang="ru-RU" sz="1400" b="1" dirty="0">
                <a:solidFill>
                  <a:schemeClr val="tx1"/>
                </a:solidFill>
                <a:effectLst/>
                <a:cs typeface="Arabic Typesetting" pitchFamily="66" charset="-78"/>
              </a:rPr>
              <a:t/>
            </a:r>
            <a:br>
              <a:rPr lang="ru-RU" sz="1400" b="1" dirty="0">
                <a:solidFill>
                  <a:schemeClr val="tx1"/>
                </a:solidFill>
                <a:effectLst/>
                <a:cs typeface="Arabic Typesetting" pitchFamily="66" charset="-78"/>
              </a:rPr>
            </a:br>
            <a:r>
              <a:rPr lang="ru-RU" sz="1400" b="1" dirty="0" smtClean="0">
                <a:solidFill>
                  <a:schemeClr val="tx1"/>
                </a:solidFill>
                <a:effectLst/>
                <a:cs typeface="Arabic Typesetting" pitchFamily="66" charset="-78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/>
                <a:cs typeface="Arabic Typesetting" pitchFamily="66" charset="-78"/>
              </a:rPr>
            </a:br>
            <a:r>
              <a:rPr lang="ru-RU" sz="1600" b="1" dirty="0">
                <a:solidFill>
                  <a:schemeClr val="tx1"/>
                </a:solidFill>
                <a:effectLst/>
                <a:cs typeface="Arabic Typesetting" pitchFamily="66" charset="-78"/>
              </a:rPr>
              <a:t/>
            </a:r>
            <a:br>
              <a:rPr lang="ru-RU" sz="1600" b="1" dirty="0">
                <a:solidFill>
                  <a:schemeClr val="tx1"/>
                </a:solidFill>
                <a:effectLst/>
                <a:cs typeface="Arabic Typesetting" pitchFamily="66" charset="-78"/>
              </a:rPr>
            </a:br>
            <a:r>
              <a:rPr lang="ru-RU" sz="1600" b="1" dirty="0" smtClean="0">
                <a:solidFill>
                  <a:schemeClr val="tx1"/>
                </a:solidFill>
                <a:effectLst/>
                <a:cs typeface="Arabic Typesetting" pitchFamily="66" charset="-78"/>
              </a:rPr>
              <a:t>Из </a:t>
            </a:r>
            <a:r>
              <a:rPr lang="ru-RU" sz="1600" b="1" dirty="0">
                <a:solidFill>
                  <a:schemeClr val="tx1"/>
                </a:solidFill>
                <a:effectLst/>
                <a:cs typeface="Arabic Typesetting" pitchFamily="66" charset="-78"/>
              </a:rPr>
              <a:t>воспоминаний Старшинова:</a:t>
            </a:r>
            <a:r>
              <a:rPr lang="ru-RU" sz="1600" dirty="0">
                <a:solidFill>
                  <a:schemeClr val="tx1"/>
                </a:solidFill>
                <a:effectLst/>
                <a:cs typeface="Arabic Typesetting" pitchFamily="66" charset="-78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cs typeface="Arabic Typesetting" pitchFamily="66" charset="-78"/>
              </a:rPr>
            </a:br>
            <a:r>
              <a:rPr lang="ru-RU" sz="1600" dirty="0">
                <a:solidFill>
                  <a:schemeClr val="tx1"/>
                </a:solidFill>
                <a:effectLst/>
                <a:cs typeface="Arabic Typesetting" pitchFamily="66" charset="-78"/>
              </a:rPr>
              <a:t>«С последних дней Отечественной войны до последних своих дней Юлия не могла оторваться от войны. И в стихах, даже пейзажных и любовных, то и дело возни­кали у нее многие подробности военных дней. Ее постоянно тянуло в те места, где дове­лось протопать в солдатских сапогах с санитарной сумкой по заснеженным и разбитым дорогам, испытать все тяготы, которые выпали на долю пехоты, под обстрелами пере­вязывать раненых, вытаскивать из боя</a:t>
            </a:r>
            <a:r>
              <a:rPr lang="ru-RU" sz="1600" dirty="0" smtClean="0">
                <a:solidFill>
                  <a:schemeClr val="tx1"/>
                </a:solidFill>
                <a:effectLst/>
                <a:cs typeface="Arabic Typesetting" pitchFamily="66" charset="-78"/>
              </a:rPr>
              <a:t>...»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870381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hd.multiurok.ru/0/6/e/06e3349b79da05c2fe89375f3548597dc36d90f2/img_phpbSwKgC_Literaturnyj-vecher-po-tvorchestvu-YU.Druninoj_0_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ttps://live.staticflickr.com/65535/50333337091_970658b5d9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51" y="692696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mtdata.ru/u28/photo0F44/20496971234-0/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6" y="932926"/>
            <a:ext cx="53774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xn--d1aiiaife6a2g.xn--p1ai/wp-content/uploads/2022/07/381.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87" y="3457330"/>
            <a:ext cx="4320481" cy="31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1342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Юлия Владимировна ДРУНИНА 1924 - 199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29393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2241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ноября 1991 г.  - трагическая смерть поэта Юлии Друниний.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3" descr="img18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6792"/>
            <a:ext cx="5184576" cy="5112568"/>
          </a:xfrm>
          <a:prstGeom prst="rect">
            <a:avLst/>
          </a:prstGeom>
        </p:spPr>
      </p:pic>
      <p:pic>
        <p:nvPicPr>
          <p:cNvPr id="6" name="Picture 4" descr="220px-Drunina-sig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342127"/>
            <a:ext cx="2952328" cy="31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3" y="602128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Ролик «Давай за…»</a:t>
            </a:r>
            <a:endParaRPr lang="ru-RU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91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11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442062"/>
            <a:ext cx="3891859" cy="572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3564"/>
            <a:ext cx="3960440" cy="56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347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hd.multiurok.ru/0/6/e/06e3349b79da05c2fe89375f3548597dc36d90f2/img_phpbSwKgC_Literaturnyj-vecher-po-tvorchestvu-YU.Druninoj_0_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6510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572"/>
            <a:ext cx="8928992" cy="6741368"/>
          </a:xfrm>
        </p:spPr>
      </p:pic>
    </p:spTree>
    <p:extLst>
      <p:ext uri="{BB962C8B-B14F-4D97-AF65-F5344CB8AC3E}">
        <p14:creationId xmlns:p14="http://schemas.microsoft.com/office/powerpoint/2010/main" val="36700930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. 17-летней выпускницей одной из московский школ она, как и многие её сверстники, в 1941 году добровольно ушла на фронт бойцом санитарного взвода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3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092280" y="6093296"/>
            <a:ext cx="2178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Ролик «Солдат»</a:t>
            </a:r>
            <a:endParaRPr lang="ru-RU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39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vepic.ru/4464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4" y="20615"/>
            <a:ext cx="89820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2545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8928992" cy="6858000"/>
          </a:xfrm>
        </p:spPr>
      </p:pic>
    </p:spTree>
    <p:extLst>
      <p:ext uri="{BB962C8B-B14F-4D97-AF65-F5344CB8AC3E}">
        <p14:creationId xmlns:p14="http://schemas.microsoft.com/office/powerpoint/2010/main" val="4748665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715200" cy="763488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Ю. Друнина на фронте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*************************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*************************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95528" cy="685800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58316"/>
            <a:ext cx="4458398" cy="67413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1681" y="5877272"/>
            <a:ext cx="2756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«От героев былых времен…</a:t>
            </a:r>
            <a:endParaRPr lang="ru-RU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116632"/>
            <a:ext cx="9252520" cy="6741368"/>
          </a:xfrm>
        </p:spPr>
      </p:pic>
    </p:spTree>
    <p:extLst>
      <p:ext uri="{BB962C8B-B14F-4D97-AF65-F5344CB8AC3E}">
        <p14:creationId xmlns:p14="http://schemas.microsoft.com/office/powerpoint/2010/main" val="15474295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715200" cy="763488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Ю. Друнина на фронте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*************************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*************************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100"/>
            <a:ext cx="3744416" cy="6627277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416" y="3490648"/>
            <a:ext cx="5455931" cy="3423435"/>
          </a:xfrm>
          <a:prstGeom prst="rect">
            <a:avLst/>
          </a:prstGeom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416" y="-11630"/>
            <a:ext cx="5399584" cy="35022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1681" y="5877272"/>
            <a:ext cx="2756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Ролик «Комбат»</a:t>
            </a:r>
            <a:endParaRPr lang="ru-RU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7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866</TotalTime>
  <Words>222</Words>
  <Application>Microsoft Office PowerPoint</Application>
  <PresentationFormat>Экран (4:3)</PresentationFormat>
  <Paragraphs>22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  Поэтическая        Поэтическая Литературная гостиная   ЮЛИИ ДРУНИНОЙ посвящается…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Ю. Друнина на фронте.</vt:lpstr>
      <vt:lpstr>Презентация PowerPoint</vt:lpstr>
      <vt:lpstr>Ю. Друнина на фронте.</vt:lpstr>
      <vt:lpstr>Презентация PowerPoint</vt:lpstr>
      <vt:lpstr>Зинаида Александровна Самсонова  (14 октября 1924 — 27 января 1944) — участник Великой Отечественной войны. Герой Советского Союза (1944). Старший сержант медицинской службы.</vt:lpstr>
      <vt:lpstr>Презентация PowerPoint</vt:lpstr>
      <vt:lpstr>Николай Старшинов и Юлия Друнина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Из воспоминаний Старшинова: «С последних дней Отечественной войны до последних своих дней Юлия не могла оторваться от войны. И в стихах, даже пейзажных и любовных, то и дело возни­кали у нее многие подробности военных дней. Ее постоянно тянуло в те места, где дове­лось протопать в солдатских сапогах с санитарной сумкой по заснеженным и разбитым дорогам, испытать все тяготы, которые выпали на долю пехоты, под обстрелами пере­вязывать раненых, вытаскивать из боя...»</vt:lpstr>
      <vt:lpstr>Презентация PowerPoint</vt:lpstr>
      <vt:lpstr>20 ноября 1991 г.  - трагическая смерть поэта Юлии Друниний.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ЮЛИЯ ДРУНИНА</dc:title>
  <dc:creator>111</dc:creator>
  <cp:lastModifiedBy>elena</cp:lastModifiedBy>
  <cp:revision>77</cp:revision>
  <dcterms:created xsi:type="dcterms:W3CDTF">2009-02-10T16:53:24Z</dcterms:created>
  <dcterms:modified xsi:type="dcterms:W3CDTF">2024-04-04T17:17:22Z</dcterms:modified>
</cp:coreProperties>
</file>