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7"/>
  </p:notesMasterIdLst>
  <p:handoutMasterIdLst>
    <p:handoutMasterId r:id="rId8"/>
  </p:handoutMasterIdLst>
  <p:sldIdLst>
    <p:sldId id="263" r:id="rId5"/>
    <p:sldId id="262" r:id="rId6"/>
  </p:sldIdLst>
  <p:sldSz cx="10058400" cy="7772400"/>
  <p:notesSz cx="6797675" cy="9925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85135" autoAdjust="0"/>
  </p:normalViewPr>
  <p:slideViewPr>
    <p:cSldViewPr snapToGrid="0">
      <p:cViewPr varScale="1">
        <p:scale>
          <a:sx n="66" d="100"/>
          <a:sy n="66" d="100"/>
        </p:scale>
        <p:origin x="1790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42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ru-RU"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ru-RU" sz="1200"/>
            </a:lvl1pPr>
          </a:lstStyle>
          <a:p>
            <a:fld id="{38D6FE3C-34D8-4B4B-9273-D907B0A3B964}" type="datetimeFigureOut">
              <a:rPr lang="ru-RU"/>
              <a:t>30.04.2024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ru-RU"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ru-RU" sz="1200"/>
            </a:lvl1pPr>
          </a:lstStyle>
          <a:p>
            <a:fld id="{E169A89D-734B-4FAD-B6E7-2B864E72E489}" type="slidenum">
              <a:rPr lang="ru-RU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203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ru-RU"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ru-RU" sz="1200"/>
            </a:lvl1pPr>
          </a:lstStyle>
          <a:p>
            <a:fld id="{1D0FF5F4-5691-49AF-9E16-FB22826F7264}" type="datetimeFigureOut">
              <a:rPr lang="ru-RU" smtClean="0"/>
              <a:t>30.04.2024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31900" y="1239838"/>
            <a:ext cx="433387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ru-RU"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ru-RU" sz="1200"/>
            </a:lvl1pPr>
          </a:lstStyle>
          <a:p>
            <a:fld id="{952A89D7-7603-4ECB-ADF6-F6CF2BE4F40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5848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Чтобы изменить этот буклет, замените образец контента на собственный. Или же, если вы хотите начать с нуля, на вкладке «Главная» нажмите кнопку </a:t>
            </a:r>
            <a:r>
              <a:rPr lang="ru-RU" dirty="0" smtClean="0"/>
              <a:t>«Создать слайд», </a:t>
            </a:r>
            <a:r>
              <a:rPr lang="ru-RU" dirty="0"/>
              <a:t>чтобы добавить новую страницу. </a:t>
            </a:r>
            <a:r>
              <a:rPr lang="ru-RU" dirty="0" smtClean="0"/>
              <a:t>Теперь можно добавить текст и рисунки в пустой заполнитель. Если нужно добавить заполнители для заголовков, подзаголовков или основного текста, скопируйте любой из существующих заполнителей и перетащите его на место.</a:t>
            </a:r>
          </a:p>
          <a:p>
            <a:r>
              <a:rPr lang="ru-RU" dirty="0" smtClean="0"/>
              <a:t>Вы </a:t>
            </a:r>
            <a:r>
              <a:rPr lang="ru-RU" dirty="0"/>
              <a:t>заметили, что мы сделали линии изгиба? Они на самом деле светлого цвета, но если вы не хотите, чтобы они отображались на ваших буклетах, выберите и удалите их, прежде чем печатать.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89D7-7603-4ECB-ADF6-F6CF2BE4F40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311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89D7-7603-4ECB-ADF6-F6CF2BE4F40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715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ружная стран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 userDrawn="1"/>
        </p:nvSpPr>
        <p:spPr>
          <a:xfrm>
            <a:off x="237744" y="457200"/>
            <a:ext cx="2816352" cy="182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3575303" y="457200"/>
            <a:ext cx="2816352" cy="182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6958584" y="457200"/>
            <a:ext cx="2816352" cy="182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рямоугольник 42"/>
          <p:cNvSpPr/>
          <p:nvPr userDrawn="1"/>
        </p:nvSpPr>
        <p:spPr>
          <a:xfrm>
            <a:off x="237744" y="3125662"/>
            <a:ext cx="2816352" cy="1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/>
          <p:cNvSpPr/>
          <p:nvPr userDrawn="1"/>
        </p:nvSpPr>
        <p:spPr>
          <a:xfrm>
            <a:off x="237744" y="3305960"/>
            <a:ext cx="2816352" cy="39330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Прямоугольник 44"/>
          <p:cNvSpPr/>
          <p:nvPr userDrawn="1"/>
        </p:nvSpPr>
        <p:spPr>
          <a:xfrm>
            <a:off x="3575303" y="640080"/>
            <a:ext cx="2816352" cy="805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Прямоугольник 49"/>
          <p:cNvSpPr/>
          <p:nvPr userDrawn="1"/>
        </p:nvSpPr>
        <p:spPr>
          <a:xfrm>
            <a:off x="3575303" y="5709684"/>
            <a:ext cx="2816352" cy="15293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Прямоугольник 52"/>
          <p:cNvSpPr/>
          <p:nvPr userDrawn="1"/>
        </p:nvSpPr>
        <p:spPr>
          <a:xfrm>
            <a:off x="6959473" y="5709684"/>
            <a:ext cx="2816352" cy="15293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Текст 21"/>
          <p:cNvSpPr>
            <a:spLocks noGrp="1"/>
          </p:cNvSpPr>
          <p:nvPr>
            <p:ph type="body" sz="quarter" idx="19" hasCustomPrompt="1"/>
          </p:nvPr>
        </p:nvSpPr>
        <p:spPr>
          <a:xfrm>
            <a:off x="502920" y="3403600"/>
            <a:ext cx="2286000" cy="3693886"/>
          </a:xfrm>
        </p:spPr>
        <p:txBody>
          <a:bodyPr lIns="0" tIns="0" rIns="0" bIns="0" anchor="t">
            <a:noAutofit/>
          </a:bodyPr>
          <a:lstStyle>
            <a:lvl1pPr marL="0" indent="0" algn="l" latinLnBrk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  <a:defRPr lang="ru-RU" sz="1200" i="1">
                <a:solidFill>
                  <a:schemeClr val="bg1"/>
                </a:solidFill>
              </a:defRPr>
            </a:lvl1pPr>
            <a:lvl2pPr marL="0" indent="0" latinLnBrk="0">
              <a:spcBef>
                <a:spcPts val="0"/>
              </a:spcBef>
              <a:buNone/>
              <a:defRPr lang="ru-RU" sz="3600"/>
            </a:lvl2pPr>
            <a:lvl3pPr marL="0" indent="0" latinLnBrk="0">
              <a:spcBef>
                <a:spcPts val="0"/>
              </a:spcBef>
              <a:buNone/>
              <a:defRPr lang="ru-RU" sz="3600"/>
            </a:lvl3pPr>
            <a:lvl4pPr marL="0" indent="0" latinLnBrk="0">
              <a:spcBef>
                <a:spcPts val="0"/>
              </a:spcBef>
              <a:buNone/>
              <a:defRPr lang="ru-RU" sz="3600"/>
            </a:lvl4pPr>
            <a:lvl5pPr marL="0" indent="0" latinLnBrk="0">
              <a:spcBef>
                <a:spcPts val="0"/>
              </a:spcBef>
              <a:buNone/>
              <a:defRPr lang="ru-RU" sz="3600"/>
            </a:lvl5pPr>
          </a:lstStyle>
          <a:p>
            <a:pPr lvl="0"/>
            <a:r>
              <a:rPr lang="ru-RU" dirty="0"/>
              <a:t>Щелкните, чтобы добавить текст</a:t>
            </a:r>
          </a:p>
        </p:txBody>
      </p:sp>
      <p:sp>
        <p:nvSpPr>
          <p:cNvPr id="31" name="Текст 21"/>
          <p:cNvSpPr>
            <a:spLocks noGrp="1"/>
          </p:cNvSpPr>
          <p:nvPr>
            <p:ph type="body" sz="quarter" idx="20" hasCustomPrompt="1"/>
          </p:nvPr>
        </p:nvSpPr>
        <p:spPr>
          <a:xfrm>
            <a:off x="3840479" y="696686"/>
            <a:ext cx="2286000" cy="595085"/>
          </a:xfrm>
        </p:spPr>
        <p:txBody>
          <a:bodyPr lIns="0" tIns="0" rIns="0" bIns="0" anchor="b">
            <a:noAutofit/>
          </a:bodyPr>
          <a:lstStyle>
            <a:lvl1pPr marL="0" indent="0" algn="l" latinLnBrk="0">
              <a:lnSpc>
                <a:spcPct val="100000"/>
              </a:lnSpc>
              <a:spcBef>
                <a:spcPts val="0"/>
              </a:spcBef>
              <a:buNone/>
              <a:defRPr lang="ru-RU" sz="1600" b="1">
                <a:solidFill>
                  <a:schemeClr val="bg1"/>
                </a:solidFill>
                <a:latin typeface="+mj-lt"/>
              </a:defRPr>
            </a:lvl1pPr>
            <a:lvl2pPr marL="0" indent="0" latinLnBrk="0">
              <a:spcBef>
                <a:spcPts val="0"/>
              </a:spcBef>
              <a:buNone/>
              <a:defRPr lang="ru-RU" sz="3600"/>
            </a:lvl2pPr>
            <a:lvl3pPr marL="0" indent="0" latinLnBrk="0">
              <a:spcBef>
                <a:spcPts val="0"/>
              </a:spcBef>
              <a:buNone/>
              <a:defRPr lang="ru-RU" sz="3600"/>
            </a:lvl3pPr>
            <a:lvl4pPr marL="0" indent="0" latinLnBrk="0">
              <a:spcBef>
                <a:spcPts val="0"/>
              </a:spcBef>
              <a:buNone/>
              <a:defRPr lang="ru-RU" sz="3600"/>
            </a:lvl4pPr>
            <a:lvl5pPr marL="0" indent="0" latinLnBrk="0">
              <a:spcBef>
                <a:spcPts val="0"/>
              </a:spcBef>
              <a:buNone/>
              <a:defRPr lang="ru-RU" sz="3600"/>
            </a:lvl5pPr>
          </a:lstStyle>
          <a:p>
            <a:pPr lvl="0"/>
            <a:r>
              <a:rPr lang="ru-RU" dirty="0"/>
              <a:t>Текст заголовка</a:t>
            </a: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27"/>
          </p:nvPr>
        </p:nvSpPr>
        <p:spPr>
          <a:xfrm>
            <a:off x="237744" y="640080"/>
            <a:ext cx="2816352" cy="2485582"/>
          </a:xfrm>
          <a:solidFill>
            <a:schemeClr val="bg1">
              <a:lumMod val="95000"/>
            </a:schemeClr>
          </a:solidFill>
        </p:spPr>
        <p:txBody>
          <a:bodyPr tIns="182880">
            <a:normAutofit/>
          </a:bodyPr>
          <a:lstStyle>
            <a:lvl1pPr marL="0" indent="0" algn="ctr" latinLnBrk="0">
              <a:buNone/>
              <a:defRPr lang="ru-RU" sz="1400"/>
            </a:lvl1pPr>
          </a:lstStyle>
          <a:p>
            <a:endParaRPr lang="ru-RU" dirty="0"/>
          </a:p>
        </p:txBody>
      </p:sp>
      <p:sp>
        <p:nvSpPr>
          <p:cNvPr id="48" name="Рисунок 4"/>
          <p:cNvSpPr>
            <a:spLocks noGrp="1"/>
          </p:cNvSpPr>
          <p:nvPr>
            <p:ph type="pic" sz="quarter" idx="30"/>
          </p:nvPr>
        </p:nvSpPr>
        <p:spPr>
          <a:xfrm>
            <a:off x="3575303" y="1446028"/>
            <a:ext cx="2816352" cy="4080776"/>
          </a:xfrm>
          <a:solidFill>
            <a:schemeClr val="bg1">
              <a:lumMod val="95000"/>
            </a:schemeClr>
          </a:solidFill>
        </p:spPr>
        <p:txBody>
          <a:bodyPr tIns="182880">
            <a:normAutofit/>
          </a:bodyPr>
          <a:lstStyle>
            <a:lvl1pPr marL="0" indent="0" algn="ctr" latinLnBrk="0">
              <a:buNone/>
              <a:defRPr lang="ru-RU" sz="1400"/>
            </a:lvl1pPr>
          </a:lstStyle>
          <a:p>
            <a:endParaRPr lang="ru-RU" dirty="0"/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3575303" y="5526804"/>
            <a:ext cx="2816352" cy="1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Рисунок 4"/>
          <p:cNvSpPr>
            <a:spLocks noGrp="1"/>
          </p:cNvSpPr>
          <p:nvPr>
            <p:ph type="pic" sz="quarter" idx="31"/>
          </p:nvPr>
        </p:nvSpPr>
        <p:spPr>
          <a:xfrm>
            <a:off x="6959473" y="640080"/>
            <a:ext cx="2816352" cy="4886724"/>
          </a:xfrm>
          <a:solidFill>
            <a:schemeClr val="bg1">
              <a:lumMod val="95000"/>
            </a:schemeClr>
          </a:solidFill>
        </p:spPr>
        <p:txBody>
          <a:bodyPr tIns="182880">
            <a:normAutofit/>
          </a:bodyPr>
          <a:lstStyle>
            <a:lvl1pPr marL="0" indent="0" algn="ctr" latinLnBrk="0">
              <a:buNone/>
              <a:defRPr lang="ru-RU" sz="1400"/>
            </a:lvl1pPr>
          </a:lstStyle>
          <a:p>
            <a:endParaRPr lang="ru-RU" dirty="0"/>
          </a:p>
        </p:txBody>
      </p:sp>
      <p:sp>
        <p:nvSpPr>
          <p:cNvPr id="52" name="Прямоугольник 51"/>
          <p:cNvSpPr/>
          <p:nvPr userDrawn="1"/>
        </p:nvSpPr>
        <p:spPr>
          <a:xfrm>
            <a:off x="6959473" y="5526804"/>
            <a:ext cx="2816352" cy="1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Текст 21"/>
          <p:cNvSpPr>
            <a:spLocks noGrp="1"/>
          </p:cNvSpPr>
          <p:nvPr>
            <p:ph type="body" sz="quarter" idx="60" hasCustomPrompt="1"/>
          </p:nvPr>
        </p:nvSpPr>
        <p:spPr>
          <a:xfrm>
            <a:off x="3840479" y="5820181"/>
            <a:ext cx="2423160" cy="247243"/>
          </a:xfrm>
        </p:spPr>
        <p:txBody>
          <a:bodyPr lIns="0" tIns="0" rIns="0" bIns="0" anchor="t">
            <a:noAutofit/>
          </a:bodyPr>
          <a:lstStyle>
            <a:lvl1pPr marL="0" indent="0" algn="l" latinLnBrk="0">
              <a:lnSpc>
                <a:spcPct val="100000"/>
              </a:lnSpc>
              <a:spcBef>
                <a:spcPts val="0"/>
              </a:spcBef>
              <a:buNone/>
              <a:defRPr lang="ru-RU" sz="1100" b="0" i="1">
                <a:solidFill>
                  <a:schemeClr val="bg1"/>
                </a:solidFill>
                <a:latin typeface="+mj-lt"/>
              </a:defRPr>
            </a:lvl1pPr>
            <a:lvl2pPr marL="0" indent="0" latinLnBrk="0">
              <a:spcBef>
                <a:spcPts val="0"/>
              </a:spcBef>
              <a:buNone/>
              <a:defRPr lang="ru-RU" sz="3600"/>
            </a:lvl2pPr>
            <a:lvl3pPr marL="0" indent="0" latinLnBrk="0">
              <a:spcBef>
                <a:spcPts val="0"/>
              </a:spcBef>
              <a:buNone/>
              <a:defRPr lang="ru-RU" sz="3600"/>
            </a:lvl3pPr>
            <a:lvl4pPr marL="0" indent="0" latinLnBrk="0">
              <a:spcBef>
                <a:spcPts val="0"/>
              </a:spcBef>
              <a:buNone/>
              <a:defRPr lang="ru-RU" sz="3600"/>
            </a:lvl4pPr>
            <a:lvl5pPr marL="0" indent="0" latinLnBrk="0">
              <a:spcBef>
                <a:spcPts val="0"/>
              </a:spcBef>
              <a:buNone/>
              <a:defRPr lang="ru-RU" sz="3600"/>
            </a:lvl5pPr>
          </a:lstStyle>
          <a:p>
            <a:pPr lvl="0"/>
            <a:r>
              <a:rPr lang="ru-RU" dirty="0"/>
              <a:t>Щелкните, чтобы добавить текст</a:t>
            </a:r>
          </a:p>
        </p:txBody>
      </p:sp>
      <p:sp>
        <p:nvSpPr>
          <p:cNvPr id="56" name="Текст 21"/>
          <p:cNvSpPr>
            <a:spLocks noGrp="1"/>
          </p:cNvSpPr>
          <p:nvPr>
            <p:ph type="body" sz="quarter" idx="61" hasCustomPrompt="1"/>
          </p:nvPr>
        </p:nvSpPr>
        <p:spPr>
          <a:xfrm>
            <a:off x="3840479" y="6146006"/>
            <a:ext cx="2423160" cy="642938"/>
          </a:xfrm>
        </p:spPr>
        <p:txBody>
          <a:bodyPr lIns="0" tIns="0" rIns="0" bIns="0" anchor="t">
            <a:noAutofit/>
          </a:bodyPr>
          <a:lstStyle>
            <a:lvl1pPr marL="0" indent="0" algn="l" latinLnBrk="0">
              <a:lnSpc>
                <a:spcPct val="110000"/>
              </a:lnSpc>
              <a:spcBef>
                <a:spcPts val="0"/>
              </a:spcBef>
              <a:buNone/>
              <a:defRPr lang="ru-RU" sz="1100" b="0" i="0">
                <a:solidFill>
                  <a:schemeClr val="bg1"/>
                </a:solidFill>
                <a:latin typeface="+mj-lt"/>
              </a:defRPr>
            </a:lvl1pPr>
            <a:lvl2pPr marL="0" indent="0" latinLnBrk="0">
              <a:spcBef>
                <a:spcPts val="0"/>
              </a:spcBef>
              <a:buNone/>
              <a:defRPr lang="ru-RU" sz="3600"/>
            </a:lvl2pPr>
            <a:lvl3pPr marL="0" indent="0" latinLnBrk="0">
              <a:spcBef>
                <a:spcPts val="0"/>
              </a:spcBef>
              <a:buNone/>
              <a:defRPr lang="ru-RU" sz="3600"/>
            </a:lvl3pPr>
            <a:lvl4pPr marL="0" indent="0" latinLnBrk="0">
              <a:spcBef>
                <a:spcPts val="0"/>
              </a:spcBef>
              <a:buNone/>
              <a:defRPr lang="ru-RU" sz="3600"/>
            </a:lvl4pPr>
            <a:lvl5pPr marL="0" indent="0" latinLnBrk="0">
              <a:spcBef>
                <a:spcPts val="0"/>
              </a:spcBef>
              <a:buNone/>
              <a:defRPr lang="ru-RU" sz="3600"/>
            </a:lvl5pPr>
          </a:lstStyle>
          <a:p>
            <a:pPr lvl="0"/>
            <a:r>
              <a:rPr lang="ru-RU" dirty="0"/>
              <a:t>Щелкните, чтобы добавить текст</a:t>
            </a:r>
          </a:p>
        </p:txBody>
      </p:sp>
      <p:sp>
        <p:nvSpPr>
          <p:cNvPr id="57" name="Текст 21"/>
          <p:cNvSpPr>
            <a:spLocks noGrp="1"/>
          </p:cNvSpPr>
          <p:nvPr>
            <p:ph type="body" sz="quarter" idx="62" hasCustomPrompt="1"/>
          </p:nvPr>
        </p:nvSpPr>
        <p:spPr>
          <a:xfrm>
            <a:off x="3840479" y="6788944"/>
            <a:ext cx="2423160" cy="380198"/>
          </a:xfrm>
        </p:spPr>
        <p:txBody>
          <a:bodyPr lIns="0" tIns="0" rIns="0" bIns="0" anchor="ctr">
            <a:noAutofit/>
          </a:bodyPr>
          <a:lstStyle>
            <a:lvl1pPr marL="0" indent="0" algn="l" latinLnBrk="0">
              <a:lnSpc>
                <a:spcPct val="100000"/>
              </a:lnSpc>
              <a:spcBef>
                <a:spcPts val="0"/>
              </a:spcBef>
              <a:buNone/>
              <a:defRPr lang="ru-RU" sz="1100" b="0" i="1">
                <a:solidFill>
                  <a:schemeClr val="bg1"/>
                </a:solidFill>
                <a:latin typeface="+mj-lt"/>
              </a:defRPr>
            </a:lvl1pPr>
            <a:lvl2pPr marL="0" indent="0" latinLnBrk="0">
              <a:spcBef>
                <a:spcPts val="0"/>
              </a:spcBef>
              <a:buNone/>
              <a:defRPr lang="ru-RU" sz="3600"/>
            </a:lvl2pPr>
            <a:lvl3pPr marL="0" indent="0" latinLnBrk="0">
              <a:spcBef>
                <a:spcPts val="0"/>
              </a:spcBef>
              <a:buNone/>
              <a:defRPr lang="ru-RU" sz="3600"/>
            </a:lvl3pPr>
            <a:lvl4pPr marL="0" indent="0" latinLnBrk="0">
              <a:spcBef>
                <a:spcPts val="0"/>
              </a:spcBef>
              <a:buNone/>
              <a:defRPr lang="ru-RU" sz="3600"/>
            </a:lvl4pPr>
            <a:lvl5pPr marL="0" indent="0" latinLnBrk="0">
              <a:spcBef>
                <a:spcPts val="0"/>
              </a:spcBef>
              <a:buNone/>
              <a:defRPr lang="ru-RU" sz="3600"/>
            </a:lvl5pPr>
          </a:lstStyle>
          <a:p>
            <a:pPr lvl="0"/>
            <a:r>
              <a:rPr lang="ru-RU" dirty="0"/>
              <a:t>Щелкните, чтобы добавить текст</a:t>
            </a:r>
          </a:p>
        </p:txBody>
      </p:sp>
      <p:sp>
        <p:nvSpPr>
          <p:cNvPr id="58" name="Текст 21"/>
          <p:cNvSpPr>
            <a:spLocks noGrp="1"/>
          </p:cNvSpPr>
          <p:nvPr>
            <p:ph type="body" sz="quarter" idx="63" hasCustomPrompt="1"/>
          </p:nvPr>
        </p:nvSpPr>
        <p:spPr>
          <a:xfrm>
            <a:off x="7156069" y="5820182"/>
            <a:ext cx="2423160" cy="1040418"/>
          </a:xfrm>
        </p:spPr>
        <p:txBody>
          <a:bodyPr lIns="0" tIns="0" rIns="0" bIns="0" anchor="ctr">
            <a:noAutofit/>
          </a:bodyPr>
          <a:lstStyle>
            <a:lvl1pPr marL="0" indent="0" algn="ctr" latinLnBrk="0">
              <a:lnSpc>
                <a:spcPct val="120000"/>
              </a:lnSpc>
              <a:spcBef>
                <a:spcPts val="0"/>
              </a:spcBef>
              <a:buNone/>
              <a:defRPr lang="ru-RU" sz="2400" b="0" i="1">
                <a:solidFill>
                  <a:schemeClr val="bg1"/>
                </a:solidFill>
                <a:latin typeface="+mj-lt"/>
              </a:defRPr>
            </a:lvl1pPr>
            <a:lvl2pPr marL="0" indent="0" latinLnBrk="0">
              <a:spcBef>
                <a:spcPts val="0"/>
              </a:spcBef>
              <a:buNone/>
              <a:defRPr lang="ru-RU" sz="3600"/>
            </a:lvl2pPr>
            <a:lvl3pPr marL="0" indent="0" latinLnBrk="0">
              <a:spcBef>
                <a:spcPts val="0"/>
              </a:spcBef>
              <a:buNone/>
              <a:defRPr lang="ru-RU" sz="3600"/>
            </a:lvl3pPr>
            <a:lvl4pPr marL="0" indent="0" latinLnBrk="0">
              <a:spcBef>
                <a:spcPts val="0"/>
              </a:spcBef>
              <a:buNone/>
              <a:defRPr lang="ru-RU" sz="3600"/>
            </a:lvl4pPr>
            <a:lvl5pPr marL="0" indent="0" latinLnBrk="0">
              <a:spcBef>
                <a:spcPts val="0"/>
              </a:spcBef>
              <a:buNone/>
              <a:defRPr lang="ru-RU" sz="3600"/>
            </a:lvl5pPr>
          </a:lstStyle>
          <a:p>
            <a:pPr lvl="0"/>
            <a:r>
              <a:rPr lang="ru-RU" dirty="0"/>
              <a:t>Название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58631927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" userDrawn="1">
          <p15:clr>
            <a:srgbClr val="FBAE40"/>
          </p15:clr>
        </p15:guide>
        <p15:guide id="2" orient="horz" pos="4560" userDrawn="1">
          <p15:clr>
            <a:srgbClr val="FBAE40"/>
          </p15:clr>
        </p15:guide>
        <p15:guide id="3" pos="144" userDrawn="1">
          <p15:clr>
            <a:srgbClr val="FBAE40"/>
          </p15:clr>
        </p15:guide>
        <p15:guide id="4" pos="1920" userDrawn="1">
          <p15:clr>
            <a:srgbClr val="FBAE40"/>
          </p15:clr>
        </p15:guide>
        <p15:guide id="6" pos="6156" userDrawn="1">
          <p15:clr>
            <a:srgbClr val="FBAE40"/>
          </p15:clr>
        </p15:guide>
        <p15:guide id="7" pos="4382" userDrawn="1">
          <p15:clr>
            <a:srgbClr val="FBAE40"/>
          </p15:clr>
        </p15:guide>
        <p15:guide id="8" pos="2250" userDrawn="1">
          <p15:clr>
            <a:srgbClr val="FBAE40"/>
          </p15:clr>
        </p15:guide>
        <p15:guide id="9" pos="402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яя стран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Прямоугольник 77"/>
          <p:cNvSpPr/>
          <p:nvPr userDrawn="1"/>
        </p:nvSpPr>
        <p:spPr>
          <a:xfrm>
            <a:off x="6958584" y="640080"/>
            <a:ext cx="2816352" cy="65989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 38"/>
          <p:cNvSpPr/>
          <p:nvPr userDrawn="1"/>
        </p:nvSpPr>
        <p:spPr>
          <a:xfrm>
            <a:off x="6958584" y="457200"/>
            <a:ext cx="2816352" cy="182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Рисунок 4"/>
          <p:cNvSpPr>
            <a:spLocks noGrp="1"/>
          </p:cNvSpPr>
          <p:nvPr>
            <p:ph type="pic" sz="quarter" idx="60"/>
          </p:nvPr>
        </p:nvSpPr>
        <p:spPr>
          <a:xfrm>
            <a:off x="6958584" y="3265712"/>
            <a:ext cx="2816352" cy="2268881"/>
          </a:xfrm>
          <a:solidFill>
            <a:schemeClr val="bg1">
              <a:lumMod val="95000"/>
            </a:schemeClr>
          </a:solidFill>
        </p:spPr>
        <p:txBody>
          <a:bodyPr tIns="182880">
            <a:normAutofit/>
          </a:bodyPr>
          <a:lstStyle>
            <a:lvl1pPr marL="0" indent="0" algn="ctr" latinLnBrk="0">
              <a:buNone/>
              <a:defRPr lang="ru-RU" sz="1400"/>
            </a:lvl1pPr>
          </a:lstStyle>
          <a:p>
            <a:endParaRPr lang="ru-RU" dirty="0"/>
          </a:p>
        </p:txBody>
      </p:sp>
      <p:sp>
        <p:nvSpPr>
          <p:cNvPr id="72" name="Текст 21"/>
          <p:cNvSpPr>
            <a:spLocks noGrp="1"/>
          </p:cNvSpPr>
          <p:nvPr>
            <p:ph type="body" sz="quarter" idx="63" hasCustomPrompt="1"/>
          </p:nvPr>
        </p:nvSpPr>
        <p:spPr>
          <a:xfrm>
            <a:off x="7155180" y="5805715"/>
            <a:ext cx="2423160" cy="1204685"/>
          </a:xfrm>
        </p:spPr>
        <p:txBody>
          <a:bodyPr lIns="0" tIns="0" rIns="0" bIns="0" anchor="t">
            <a:noAutofit/>
          </a:bodyPr>
          <a:lstStyle>
            <a:lvl1pPr marL="0" indent="0" algn="l" latinLnBrk="0">
              <a:lnSpc>
                <a:spcPct val="150000"/>
              </a:lnSpc>
              <a:spcBef>
                <a:spcPts val="900"/>
              </a:spcBef>
              <a:buNone/>
              <a:defRPr lang="ru-RU" sz="1200" b="0" i="1">
                <a:solidFill>
                  <a:schemeClr val="tx1"/>
                </a:solidFill>
                <a:latin typeface="+mj-lt"/>
              </a:defRPr>
            </a:lvl1pPr>
            <a:lvl2pPr marL="0" indent="0" latinLnBrk="0">
              <a:spcBef>
                <a:spcPts val="0"/>
              </a:spcBef>
              <a:buNone/>
              <a:defRPr lang="ru-RU" sz="3600"/>
            </a:lvl2pPr>
            <a:lvl3pPr marL="0" indent="0" latinLnBrk="0">
              <a:spcBef>
                <a:spcPts val="0"/>
              </a:spcBef>
              <a:buNone/>
              <a:defRPr lang="ru-RU" sz="3600"/>
            </a:lvl3pPr>
            <a:lvl4pPr marL="0" indent="0" latinLnBrk="0">
              <a:spcBef>
                <a:spcPts val="0"/>
              </a:spcBef>
              <a:buNone/>
              <a:defRPr lang="ru-RU" sz="3600"/>
            </a:lvl4pPr>
            <a:lvl5pPr marL="0" indent="0" latinLnBrk="0">
              <a:spcBef>
                <a:spcPts val="0"/>
              </a:spcBef>
              <a:buNone/>
              <a:defRPr lang="ru-RU" sz="3600"/>
            </a:lvl5pPr>
          </a:lstStyle>
          <a:p>
            <a:pPr lvl="0"/>
            <a:r>
              <a:rPr lang="ru-RU" dirty="0"/>
              <a:t>Щелкните, чтобы добавить текст</a:t>
            </a:r>
          </a:p>
        </p:txBody>
      </p:sp>
      <p:sp>
        <p:nvSpPr>
          <p:cNvPr id="73" name="Текст 21"/>
          <p:cNvSpPr>
            <a:spLocks noGrp="1"/>
          </p:cNvSpPr>
          <p:nvPr>
            <p:ph type="body" sz="quarter" idx="64" hasCustomPrompt="1"/>
          </p:nvPr>
        </p:nvSpPr>
        <p:spPr>
          <a:xfrm>
            <a:off x="7155180" y="1622984"/>
            <a:ext cx="2423160" cy="1488472"/>
          </a:xfrm>
        </p:spPr>
        <p:txBody>
          <a:bodyPr lIns="0" tIns="0" rIns="0" bIns="0" anchor="t">
            <a:noAutofit/>
          </a:bodyPr>
          <a:lstStyle>
            <a:lvl1pPr marL="112713" indent="-112713" algn="l" latinLnBrk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ru-RU" sz="1100">
                <a:solidFill>
                  <a:schemeClr val="tx2"/>
                </a:solidFill>
              </a:defRPr>
            </a:lvl1pPr>
            <a:lvl2pPr marL="182880" indent="-18288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ru-RU" sz="900"/>
            </a:lvl2pPr>
            <a:lvl3pPr marL="182880" indent="-18288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ru-RU" sz="900"/>
            </a:lvl3pPr>
            <a:lvl4pPr marL="182880" indent="-18288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ru-RU" sz="900"/>
            </a:lvl4pPr>
            <a:lvl5pPr marL="182880" indent="-18288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ru-RU" sz="900"/>
            </a:lvl5pPr>
            <a:lvl6pPr marL="182880" indent="-18288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lang="ru-RU" sz="900"/>
            </a:lvl6pPr>
            <a:lvl7pPr marL="182880" indent="-18288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lang="ru-RU" sz="900"/>
            </a:lvl7pPr>
            <a:lvl8pPr marL="182880" indent="-18288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lang="ru-RU" sz="900"/>
            </a:lvl8pPr>
            <a:lvl9pPr marL="182880" indent="-18288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lang="ru-RU" sz="900"/>
            </a:lvl9pPr>
          </a:lstStyle>
          <a:p>
            <a:pPr lvl="0"/>
            <a:r>
              <a:rPr lang="ru-RU" dirty="0"/>
              <a:t>Щелкните, чтобы добавить текст</a:t>
            </a:r>
          </a:p>
        </p:txBody>
      </p:sp>
      <p:sp>
        <p:nvSpPr>
          <p:cNvPr id="74" name="Прямоугольник 73"/>
          <p:cNvSpPr/>
          <p:nvPr userDrawn="1"/>
        </p:nvSpPr>
        <p:spPr>
          <a:xfrm>
            <a:off x="6958584" y="640080"/>
            <a:ext cx="2816352" cy="805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5" name="Текст 21"/>
          <p:cNvSpPr>
            <a:spLocks noGrp="1"/>
          </p:cNvSpPr>
          <p:nvPr>
            <p:ph type="body" sz="quarter" idx="65" hasCustomPrompt="1"/>
          </p:nvPr>
        </p:nvSpPr>
        <p:spPr>
          <a:xfrm>
            <a:off x="7223760" y="696686"/>
            <a:ext cx="2286000" cy="595085"/>
          </a:xfrm>
        </p:spPr>
        <p:txBody>
          <a:bodyPr lIns="0" tIns="0" rIns="0" bIns="0" anchor="b">
            <a:noAutofit/>
          </a:bodyPr>
          <a:lstStyle>
            <a:lvl1pPr marL="0" indent="0" algn="l" latinLnBrk="0">
              <a:lnSpc>
                <a:spcPct val="100000"/>
              </a:lnSpc>
              <a:spcBef>
                <a:spcPts val="0"/>
              </a:spcBef>
              <a:buNone/>
              <a:defRPr lang="ru-RU" sz="1600" b="1">
                <a:solidFill>
                  <a:schemeClr val="bg1"/>
                </a:solidFill>
                <a:latin typeface="+mj-lt"/>
              </a:defRPr>
            </a:lvl1pPr>
            <a:lvl2pPr marL="0" indent="0" latinLnBrk="0">
              <a:spcBef>
                <a:spcPts val="0"/>
              </a:spcBef>
              <a:buNone/>
              <a:defRPr lang="ru-RU" sz="3600"/>
            </a:lvl2pPr>
            <a:lvl3pPr marL="0" indent="0" latinLnBrk="0">
              <a:spcBef>
                <a:spcPts val="0"/>
              </a:spcBef>
              <a:buNone/>
              <a:defRPr lang="ru-RU" sz="3600"/>
            </a:lvl3pPr>
            <a:lvl4pPr marL="0" indent="0" latinLnBrk="0">
              <a:spcBef>
                <a:spcPts val="0"/>
              </a:spcBef>
              <a:buNone/>
              <a:defRPr lang="ru-RU" sz="3600"/>
            </a:lvl4pPr>
            <a:lvl5pPr marL="0" indent="0" latinLnBrk="0">
              <a:spcBef>
                <a:spcPts val="0"/>
              </a:spcBef>
              <a:buNone/>
              <a:defRPr lang="ru-RU" sz="3600"/>
            </a:lvl5pPr>
          </a:lstStyle>
          <a:p>
            <a:pPr lvl="0"/>
            <a:r>
              <a:rPr lang="ru-RU" dirty="0"/>
              <a:t>Текст заголовка</a:t>
            </a:r>
          </a:p>
        </p:txBody>
      </p:sp>
      <p:sp>
        <p:nvSpPr>
          <p:cNvPr id="77" name="Прямоугольник 76"/>
          <p:cNvSpPr/>
          <p:nvPr userDrawn="1"/>
        </p:nvSpPr>
        <p:spPr>
          <a:xfrm>
            <a:off x="3575303" y="640080"/>
            <a:ext cx="2816352" cy="65989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3575303" y="457200"/>
            <a:ext cx="2816352" cy="182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Текст 21"/>
          <p:cNvSpPr>
            <a:spLocks noGrp="1"/>
          </p:cNvSpPr>
          <p:nvPr>
            <p:ph type="body" sz="quarter" idx="61" hasCustomPrompt="1"/>
          </p:nvPr>
        </p:nvSpPr>
        <p:spPr>
          <a:xfrm>
            <a:off x="3771899" y="822960"/>
            <a:ext cx="2423160" cy="1386841"/>
          </a:xfrm>
        </p:spPr>
        <p:txBody>
          <a:bodyPr lIns="0" tIns="0" rIns="0" bIns="0" anchor="t">
            <a:noAutofit/>
          </a:bodyPr>
          <a:lstStyle>
            <a:lvl1pPr marL="0" indent="0" algn="l" latinLnBrk="0">
              <a:lnSpc>
                <a:spcPct val="150000"/>
              </a:lnSpc>
              <a:spcBef>
                <a:spcPts val="0"/>
              </a:spcBef>
              <a:buNone/>
              <a:defRPr lang="ru-RU" sz="1200" b="0" i="1">
                <a:solidFill>
                  <a:schemeClr val="tx1"/>
                </a:solidFill>
                <a:latin typeface="+mj-lt"/>
              </a:defRPr>
            </a:lvl1pPr>
            <a:lvl2pPr marL="0" indent="0" latinLnBrk="0">
              <a:spcBef>
                <a:spcPts val="0"/>
              </a:spcBef>
              <a:buNone/>
              <a:defRPr lang="ru-RU" sz="3600"/>
            </a:lvl2pPr>
            <a:lvl3pPr marL="0" indent="0" latinLnBrk="0">
              <a:spcBef>
                <a:spcPts val="0"/>
              </a:spcBef>
              <a:buNone/>
              <a:defRPr lang="ru-RU" sz="3600"/>
            </a:lvl3pPr>
            <a:lvl4pPr marL="0" indent="0" latinLnBrk="0">
              <a:spcBef>
                <a:spcPts val="0"/>
              </a:spcBef>
              <a:buNone/>
              <a:defRPr lang="ru-RU" sz="3600"/>
            </a:lvl4pPr>
            <a:lvl5pPr marL="0" indent="0" latinLnBrk="0">
              <a:spcBef>
                <a:spcPts val="0"/>
              </a:spcBef>
              <a:buNone/>
              <a:defRPr lang="ru-RU" sz="3600"/>
            </a:lvl5pPr>
          </a:lstStyle>
          <a:p>
            <a:pPr lvl="0"/>
            <a:r>
              <a:rPr lang="ru-RU" dirty="0"/>
              <a:t>Щелкните, чтобы добавить текст</a:t>
            </a:r>
          </a:p>
        </p:txBody>
      </p:sp>
      <p:sp>
        <p:nvSpPr>
          <p:cNvPr id="71" name="Текст 21"/>
          <p:cNvSpPr>
            <a:spLocks noGrp="1"/>
          </p:cNvSpPr>
          <p:nvPr>
            <p:ph type="body" sz="quarter" idx="62" hasCustomPrompt="1"/>
          </p:nvPr>
        </p:nvSpPr>
        <p:spPr>
          <a:xfrm>
            <a:off x="3771899" y="4846320"/>
            <a:ext cx="2423160" cy="2164080"/>
          </a:xfrm>
        </p:spPr>
        <p:txBody>
          <a:bodyPr lIns="0" tIns="0" rIns="0" bIns="0" anchor="t">
            <a:noAutofit/>
          </a:bodyPr>
          <a:lstStyle>
            <a:lvl1pPr marL="0" indent="0" algn="l" latinLnBrk="0">
              <a:lnSpc>
                <a:spcPct val="120000"/>
              </a:lnSpc>
              <a:spcBef>
                <a:spcPts val="0"/>
              </a:spcBef>
              <a:buNone/>
              <a:defRPr lang="ru-RU" sz="1100" b="0" i="0">
                <a:solidFill>
                  <a:schemeClr val="tx1"/>
                </a:solidFill>
                <a:latin typeface="+mj-lt"/>
              </a:defRPr>
            </a:lvl1pPr>
            <a:lvl2pPr marL="0" indent="0" latinLnBrk="0">
              <a:spcBef>
                <a:spcPts val="0"/>
              </a:spcBef>
              <a:buNone/>
              <a:defRPr lang="ru-RU" sz="3600"/>
            </a:lvl2pPr>
            <a:lvl3pPr marL="0" indent="0" latinLnBrk="0">
              <a:spcBef>
                <a:spcPts val="0"/>
              </a:spcBef>
              <a:buNone/>
              <a:defRPr lang="ru-RU" sz="3600"/>
            </a:lvl3pPr>
            <a:lvl4pPr marL="0" indent="0" latinLnBrk="0">
              <a:spcBef>
                <a:spcPts val="0"/>
              </a:spcBef>
              <a:buNone/>
              <a:defRPr lang="ru-RU" sz="3600"/>
            </a:lvl4pPr>
            <a:lvl5pPr marL="0" indent="0" latinLnBrk="0">
              <a:spcBef>
                <a:spcPts val="0"/>
              </a:spcBef>
              <a:buNone/>
              <a:defRPr lang="ru-RU" sz="3600"/>
            </a:lvl5pPr>
          </a:lstStyle>
          <a:p>
            <a:pPr lvl="0"/>
            <a:r>
              <a:rPr lang="ru-RU" dirty="0"/>
              <a:t>Щелкните, чтобы добавить текст</a:t>
            </a:r>
          </a:p>
        </p:txBody>
      </p:sp>
      <p:sp>
        <p:nvSpPr>
          <p:cNvPr id="76" name="Прямоугольник 75"/>
          <p:cNvSpPr/>
          <p:nvPr userDrawn="1"/>
        </p:nvSpPr>
        <p:spPr>
          <a:xfrm>
            <a:off x="237744" y="640080"/>
            <a:ext cx="2816352" cy="65989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рямоугольник 35"/>
          <p:cNvSpPr/>
          <p:nvPr userDrawn="1"/>
        </p:nvSpPr>
        <p:spPr>
          <a:xfrm>
            <a:off x="237744" y="457200"/>
            <a:ext cx="2816352" cy="182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Прямоугольник 44"/>
          <p:cNvSpPr/>
          <p:nvPr userDrawn="1"/>
        </p:nvSpPr>
        <p:spPr>
          <a:xfrm>
            <a:off x="237744" y="640080"/>
            <a:ext cx="2816352" cy="805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Текст 21"/>
          <p:cNvSpPr>
            <a:spLocks noGrp="1"/>
          </p:cNvSpPr>
          <p:nvPr>
            <p:ph type="body" sz="quarter" idx="20" hasCustomPrompt="1"/>
          </p:nvPr>
        </p:nvSpPr>
        <p:spPr>
          <a:xfrm>
            <a:off x="423333" y="5748867"/>
            <a:ext cx="2445174" cy="1261533"/>
          </a:xfrm>
        </p:spPr>
        <p:txBody>
          <a:bodyPr lIns="0" tIns="0" rIns="0" bIns="0" anchor="t">
            <a:noAutofit/>
          </a:bodyPr>
          <a:lstStyle>
            <a:lvl1pPr marL="0" indent="0" algn="l" latinLnBrk="0">
              <a:lnSpc>
                <a:spcPct val="150000"/>
              </a:lnSpc>
              <a:spcBef>
                <a:spcPts val="900"/>
              </a:spcBef>
              <a:buNone/>
              <a:defRPr lang="ru-RU" sz="1200" b="0" i="1">
                <a:solidFill>
                  <a:schemeClr val="tx1"/>
                </a:solidFill>
                <a:latin typeface="+mj-lt"/>
              </a:defRPr>
            </a:lvl1pPr>
            <a:lvl2pPr marL="0" indent="0" latinLnBrk="0">
              <a:spcBef>
                <a:spcPts val="0"/>
              </a:spcBef>
              <a:buNone/>
              <a:defRPr lang="ru-RU" sz="3600"/>
            </a:lvl2pPr>
            <a:lvl3pPr marL="0" indent="0" latinLnBrk="0">
              <a:spcBef>
                <a:spcPts val="0"/>
              </a:spcBef>
              <a:buNone/>
              <a:defRPr lang="ru-RU" sz="3600"/>
            </a:lvl3pPr>
            <a:lvl4pPr marL="0" indent="0" latinLnBrk="0">
              <a:spcBef>
                <a:spcPts val="0"/>
              </a:spcBef>
              <a:buNone/>
              <a:defRPr lang="ru-RU" sz="3600"/>
            </a:lvl4pPr>
            <a:lvl5pPr marL="0" indent="0" latinLnBrk="0">
              <a:spcBef>
                <a:spcPts val="0"/>
              </a:spcBef>
              <a:buNone/>
              <a:defRPr lang="ru-RU" sz="3600"/>
            </a:lvl5pPr>
          </a:lstStyle>
          <a:p>
            <a:pPr lvl="0"/>
            <a:r>
              <a:rPr lang="ru-RU" dirty="0"/>
              <a:t>Щелкните, чтобы добавить текст</a:t>
            </a:r>
          </a:p>
        </p:txBody>
      </p:sp>
      <p:sp>
        <p:nvSpPr>
          <p:cNvPr id="43" name="Текст 21"/>
          <p:cNvSpPr>
            <a:spLocks noGrp="1"/>
          </p:cNvSpPr>
          <p:nvPr>
            <p:ph type="body" sz="quarter" idx="31" hasCustomPrompt="1"/>
          </p:nvPr>
        </p:nvSpPr>
        <p:spPr>
          <a:xfrm>
            <a:off x="423333" y="1622984"/>
            <a:ext cx="2445174" cy="1488472"/>
          </a:xfrm>
        </p:spPr>
        <p:txBody>
          <a:bodyPr lIns="0" tIns="0" rIns="0" bIns="0" anchor="t">
            <a:noAutofit/>
          </a:bodyPr>
          <a:lstStyle>
            <a:lvl1pPr marL="112713" indent="-112713" algn="l" latinLnBrk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ru-RU" sz="1100">
                <a:solidFill>
                  <a:schemeClr val="tx2"/>
                </a:solidFill>
              </a:defRPr>
            </a:lvl1pPr>
            <a:lvl2pPr marL="182880" indent="-18288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ru-RU" sz="900"/>
            </a:lvl2pPr>
            <a:lvl3pPr marL="182880" indent="-18288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ru-RU" sz="900"/>
            </a:lvl3pPr>
            <a:lvl4pPr marL="182880" indent="-18288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ru-RU" sz="900"/>
            </a:lvl4pPr>
            <a:lvl5pPr marL="182880" indent="-18288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ru-RU" sz="900"/>
            </a:lvl5pPr>
            <a:lvl6pPr marL="182880" indent="-18288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lang="ru-RU" sz="900"/>
            </a:lvl6pPr>
            <a:lvl7pPr marL="182880" indent="-18288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lang="ru-RU" sz="900"/>
            </a:lvl7pPr>
            <a:lvl8pPr marL="182880" indent="-18288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lang="ru-RU" sz="900"/>
            </a:lvl8pPr>
            <a:lvl9pPr marL="182880" indent="-18288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lang="ru-RU" sz="900"/>
            </a:lvl9pPr>
          </a:lstStyle>
          <a:p>
            <a:pPr lvl="0"/>
            <a:r>
              <a:rPr lang="ru-RU" dirty="0"/>
              <a:t>Щелкните, чтобы добавить текст</a:t>
            </a:r>
          </a:p>
        </p:txBody>
      </p:sp>
      <p:sp>
        <p:nvSpPr>
          <p:cNvPr id="52" name="Текст 21"/>
          <p:cNvSpPr>
            <a:spLocks noGrp="1"/>
          </p:cNvSpPr>
          <p:nvPr>
            <p:ph type="body" sz="quarter" idx="58" hasCustomPrompt="1"/>
          </p:nvPr>
        </p:nvSpPr>
        <p:spPr>
          <a:xfrm>
            <a:off x="423333" y="696686"/>
            <a:ext cx="2445174" cy="595085"/>
          </a:xfrm>
        </p:spPr>
        <p:txBody>
          <a:bodyPr lIns="0" tIns="0" rIns="0" bIns="0" anchor="b">
            <a:noAutofit/>
          </a:bodyPr>
          <a:lstStyle>
            <a:lvl1pPr marL="0" indent="0" algn="l" latinLnBrk="0">
              <a:lnSpc>
                <a:spcPct val="100000"/>
              </a:lnSpc>
              <a:spcBef>
                <a:spcPts val="0"/>
              </a:spcBef>
              <a:buNone/>
              <a:defRPr lang="ru-RU" sz="1600" b="1">
                <a:solidFill>
                  <a:schemeClr val="bg1"/>
                </a:solidFill>
                <a:latin typeface="+mj-lt"/>
              </a:defRPr>
            </a:lvl1pPr>
            <a:lvl2pPr marL="0" indent="0" latinLnBrk="0">
              <a:spcBef>
                <a:spcPts val="0"/>
              </a:spcBef>
              <a:buNone/>
              <a:defRPr lang="ru-RU" sz="3600"/>
            </a:lvl2pPr>
            <a:lvl3pPr marL="0" indent="0" latinLnBrk="0">
              <a:spcBef>
                <a:spcPts val="0"/>
              </a:spcBef>
              <a:buNone/>
              <a:defRPr lang="ru-RU" sz="3600"/>
            </a:lvl3pPr>
            <a:lvl4pPr marL="0" indent="0" latinLnBrk="0">
              <a:spcBef>
                <a:spcPts val="0"/>
              </a:spcBef>
              <a:buNone/>
              <a:defRPr lang="ru-RU" sz="3600"/>
            </a:lvl4pPr>
            <a:lvl5pPr marL="0" indent="0" latinLnBrk="0">
              <a:spcBef>
                <a:spcPts val="0"/>
              </a:spcBef>
              <a:buNone/>
              <a:defRPr lang="ru-RU" sz="3600"/>
            </a:lvl5pPr>
          </a:lstStyle>
          <a:p>
            <a:pPr lvl="0"/>
            <a:r>
              <a:rPr lang="ru-RU" dirty="0"/>
              <a:t>Текст заголовка</a:t>
            </a:r>
          </a:p>
        </p:txBody>
      </p:sp>
      <p:sp>
        <p:nvSpPr>
          <p:cNvPr id="53" name="Рисунок 4"/>
          <p:cNvSpPr>
            <a:spLocks noGrp="1"/>
          </p:cNvSpPr>
          <p:nvPr>
            <p:ph type="pic" sz="quarter" idx="59"/>
          </p:nvPr>
        </p:nvSpPr>
        <p:spPr>
          <a:xfrm>
            <a:off x="237744" y="3265713"/>
            <a:ext cx="2816352" cy="2268881"/>
          </a:xfrm>
          <a:solidFill>
            <a:schemeClr val="bg1">
              <a:lumMod val="95000"/>
            </a:schemeClr>
          </a:solidFill>
        </p:spPr>
        <p:txBody>
          <a:bodyPr tIns="182880">
            <a:normAutofit/>
          </a:bodyPr>
          <a:lstStyle>
            <a:lvl1pPr marL="0" indent="0" algn="ctr" latinLnBrk="0">
              <a:buNone/>
              <a:defRPr lang="ru-RU" sz="1400"/>
            </a:lvl1pPr>
          </a:lstStyle>
          <a:p>
            <a:endParaRPr lang="ru-RU" dirty="0"/>
          </a:p>
        </p:txBody>
      </p:sp>
      <p:sp>
        <p:nvSpPr>
          <p:cNvPr id="54" name="Рисунок 4"/>
          <p:cNvSpPr>
            <a:spLocks noGrp="1"/>
          </p:cNvSpPr>
          <p:nvPr>
            <p:ph type="pic" sz="quarter" idx="30"/>
          </p:nvPr>
        </p:nvSpPr>
        <p:spPr>
          <a:xfrm>
            <a:off x="3575303" y="2351314"/>
            <a:ext cx="2816352" cy="2235200"/>
          </a:xfrm>
          <a:solidFill>
            <a:schemeClr val="bg1">
              <a:lumMod val="95000"/>
            </a:schemeClr>
          </a:solidFill>
        </p:spPr>
        <p:txBody>
          <a:bodyPr tIns="182880">
            <a:normAutofit/>
          </a:bodyPr>
          <a:lstStyle>
            <a:lvl1pPr marL="0" indent="0" algn="ctr" latinLnBrk="0">
              <a:buNone/>
              <a:defRPr lang="ru-RU" sz="14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450875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44" userDrawn="1">
          <p15:clr>
            <a:srgbClr val="FBAE40"/>
          </p15:clr>
        </p15:guide>
        <p15:guide id="2" pos="1920" userDrawn="1">
          <p15:clr>
            <a:srgbClr val="FBAE40"/>
          </p15:clr>
        </p15:guide>
        <p15:guide id="3" pos="2250" userDrawn="1">
          <p15:clr>
            <a:srgbClr val="FBAE40"/>
          </p15:clr>
        </p15:guide>
        <p15:guide id="4" pos="4026" userDrawn="1">
          <p15:clr>
            <a:srgbClr val="FBAE40"/>
          </p15:clr>
        </p15:guide>
        <p15:guide id="5" pos="4382" userDrawn="1">
          <p15:clr>
            <a:srgbClr val="FBAE40"/>
          </p15:clr>
        </p15:guide>
        <p15:guide id="6" pos="6160" userDrawn="1">
          <p15:clr>
            <a:srgbClr val="FBAE40"/>
          </p15:clr>
        </p15:guide>
        <p15:guide id="7" orient="horz" pos="288" userDrawn="1">
          <p15:clr>
            <a:srgbClr val="FBAE40"/>
          </p15:clr>
        </p15:guide>
        <p15:guide id="8" orient="horz" pos="45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ru-RU"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BAE6A-DCF3-43E4-B2A0-33D0CF1225FC}" type="datetimeFigureOut">
              <a:rPr lang="ru-RU" smtClean="0"/>
              <a:t>30.04.2024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latinLnBrk="0">
              <a:defRPr lang="ru-RU"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ru-RU"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761A3-4CAC-4C5F-AC82-8DB08D526BC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28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iming>
    <p:tnLst>
      <p:par>
        <p:cTn id="1" dur="indefinite" restart="never" nodeType="tmRoot"/>
      </p:par>
    </p:tnLst>
  </p:timing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lang="ru-RU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Clr>
          <a:schemeClr val="accent1"/>
        </a:buClr>
        <a:buFont typeface="Arial" panose="020B0604020202020204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Clr>
          <a:schemeClr val="accent1"/>
        </a:buClr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Clr>
          <a:schemeClr val="accent1"/>
        </a:buClr>
        <a:buFont typeface="Arial" panose="020B0604020202020204" pitchFamily="34" charset="0"/>
        <a:buChar char="•"/>
        <a:defRPr lang="ru-RU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Clr>
          <a:schemeClr val="accent1"/>
        </a:buClr>
        <a:buFont typeface="Arial" panose="020B0604020202020204" pitchFamily="34" charset="0"/>
        <a:buChar char="•"/>
        <a:defRPr lang="ru-RU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Clr>
          <a:schemeClr val="accent1"/>
        </a:buClr>
        <a:buFont typeface="Arial" panose="020B0604020202020204" pitchFamily="34" charset="0"/>
        <a:buChar char="•"/>
        <a:defRPr lang="ru-RU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lang="ru-RU"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lang="ru-RU"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lang="ru-RU"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lang="ru-RU"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5840" rtl="0" eaLnBrk="1" latinLnBrk="0" hangingPunct="1">
        <a:defRPr lang="ru-RU"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lang="ru-RU"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lang="ru-RU"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lang="ru-RU"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lang="ru-RU"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lang="ru-RU"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lang="ru-RU"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lang="ru-RU"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lang="ru-RU"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60"/>
          </p:nvPr>
        </p:nvSpPr>
        <p:spPr>
          <a:xfrm>
            <a:off x="3291840" y="1494344"/>
            <a:ext cx="3214290" cy="4127010"/>
          </a:xfrm>
        </p:spPr>
        <p:txBody>
          <a:bodyPr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Ознакомиться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материалом более подробно Вы можете пройдя по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ссылке</a:t>
            </a:r>
            <a:endParaRPr lang="ru-RU" sz="1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https://obzor174.ru/memorialnye-mesta-velikoy-otechestvennoy-voyny-v-chelyabinske</a:t>
            </a:r>
            <a:endParaRPr lang="ru-RU" sz="14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Посещайте исторические места нашего города, чтобы формировать у ребёнка нравственно-патриотическую компетентность!</a:t>
            </a: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63"/>
          </p:nvPr>
        </p:nvSpPr>
        <p:spPr>
          <a:xfrm>
            <a:off x="6958586" y="5820182"/>
            <a:ext cx="2816348" cy="1316672"/>
          </a:xfrm>
        </p:spPr>
        <p:txBody>
          <a:bodyPr/>
          <a:lstStyle/>
          <a:p>
            <a:r>
              <a:rPr lang="ru-RU" sz="1600" b="1" i="0" dirty="0" smtClean="0"/>
              <a:t>Мемориалы ВОВ в Челябинске:</a:t>
            </a:r>
            <a:endParaRPr lang="ru-RU" sz="1600" b="1" i="0" dirty="0" smtClean="0"/>
          </a:p>
          <a:p>
            <a:r>
              <a:rPr lang="ru-RU" sz="1600" b="1" i="0" dirty="0"/>
              <a:t>р</a:t>
            </a:r>
            <a:r>
              <a:rPr lang="ru-RU" sz="1600" b="1" i="0" dirty="0" smtClean="0"/>
              <a:t>екомендуем посетить с детьми</a:t>
            </a:r>
            <a:endParaRPr lang="ru-RU" sz="1600" b="1" i="0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291840" y="0"/>
            <a:ext cx="0" cy="7772400"/>
          </a:xfrm>
          <a:prstGeom prst="line">
            <a:avLst/>
          </a:prstGeom>
          <a:ln>
            <a:solidFill>
              <a:srgbClr val="C8C8C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675120" y="0"/>
            <a:ext cx="0" cy="7772400"/>
          </a:xfrm>
          <a:prstGeom prst="line">
            <a:avLst/>
          </a:prstGeom>
          <a:ln>
            <a:solidFill>
              <a:srgbClr val="C8C8C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0" y="649186"/>
            <a:ext cx="303491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Мемориалы, посвященные ВОВ:</a:t>
            </a:r>
            <a:endParaRPr lang="ru-RU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«Катюша»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«Танк ИС-3»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добровольцам-танкистам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«Подвиг»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«Военным автомобилистам»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«Вечный огонь»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«Скорбящие матери»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советскому разведчику-нелегалу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Бюст Герою Советского Союза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«Лётчикам-штурманам»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«Сестричка»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7159" y="649186"/>
            <a:ext cx="2610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№329 г. Челябинск»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7201" y="5859246"/>
            <a:ext cx="1935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</a:rPr>
              <a:t>Подготовила: воспитатель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Сергеева Ю.А.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306" y="2655566"/>
            <a:ext cx="2711085" cy="18045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Grp="1" noChangeAspect="1"/>
          </p:cNvPicPr>
          <p:nvPr>
            <p:ph type="pic" sz="quarter" idx="31"/>
          </p:nvPr>
        </p:nvPicPr>
        <p:blipFill>
          <a:blip r:embed="rId4"/>
          <a:srcRect l="28384" r="28384"/>
          <a:stretch>
            <a:fillRect/>
          </a:stretch>
        </p:blipFill>
        <p:spPr>
          <a:xfrm>
            <a:off x="6958586" y="649186"/>
            <a:ext cx="2816352" cy="488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Текст 22"/>
          <p:cNvSpPr>
            <a:spLocks noGrp="1"/>
          </p:cNvSpPr>
          <p:nvPr>
            <p:ph type="body" sz="quarter" idx="63"/>
          </p:nvPr>
        </p:nvSpPr>
        <p:spPr>
          <a:xfrm>
            <a:off x="7010612" y="4790269"/>
            <a:ext cx="2764324" cy="3700877"/>
          </a:xfrm>
        </p:spPr>
        <p:txBody>
          <a:bodyPr/>
          <a:lstStyle/>
          <a:p>
            <a:r>
              <a:rPr lang="ru-RU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представляет собой чугунную звезду и бронзовый венок из листьев лавра и дуба. Позже рядом установили гранитные плиты с именами 250 </a:t>
            </a:r>
            <a:r>
              <a:rPr lang="ru-RU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южноуральцев</a:t>
            </a:r>
            <a:r>
              <a:rPr lang="ru-RU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Героев Советского Союза и полных кавалеров ордена Славы. </a:t>
            </a:r>
          </a:p>
          <a:p>
            <a:pPr algn="ctr"/>
            <a:r>
              <a:rPr lang="ru-RU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мемориал на Аллее Славы (Центральный район</a:t>
            </a:r>
            <a:r>
              <a:rPr lang="ru-RU" sz="14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64"/>
          </p:nvPr>
        </p:nvSpPr>
        <p:spPr>
          <a:xfrm>
            <a:off x="7155182" y="1498648"/>
            <a:ext cx="2423160" cy="1488472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i="1" dirty="0" smtClean="0"/>
              <a:t>«</a:t>
            </a:r>
            <a:r>
              <a:rPr lang="ru-RU" sz="1600" i="1" dirty="0" smtClean="0"/>
              <a:t>Здесь </a:t>
            </a:r>
            <a:r>
              <a:rPr lang="ru-RU" sz="1600" i="1" dirty="0"/>
              <a:t>нет могил, но память здесь нетленна»     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65"/>
          </p:nvPr>
        </p:nvSpPr>
        <p:spPr>
          <a:xfrm>
            <a:off x="7249774" y="344545"/>
            <a:ext cx="2286000" cy="718487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Вечный огонь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61"/>
          </p:nvPr>
        </p:nvSpPr>
        <p:spPr>
          <a:xfrm>
            <a:off x="3783329" y="703143"/>
            <a:ext cx="2354582" cy="1331733"/>
          </a:xfrm>
        </p:spPr>
        <p:txBody>
          <a:bodyPr/>
          <a:lstStyle/>
          <a:p>
            <a:pPr algn="ctr"/>
            <a:r>
              <a:rPr lang="ru-RU" sz="20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«Скорбящие матери»</a:t>
            </a:r>
            <a:endParaRPr lang="ru-RU" sz="2000" b="1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62"/>
          </p:nvPr>
        </p:nvSpPr>
        <p:spPr>
          <a:xfrm>
            <a:off x="3658447" y="4161854"/>
            <a:ext cx="2536612" cy="2317831"/>
          </a:xfrm>
        </p:spPr>
        <p:txBody>
          <a:bodyPr/>
          <a:lstStyle/>
          <a:p>
            <a:pPr algn="ctr"/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smtClean="0"/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«Память», или «Скорбящие матери» расположен у входа на Лесное кладбище. Он был открыт 9 мая 1975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представляет собой фигуры двух женщин, символизирующие мать и жену (сестру) погибшего солдата.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Интересный факт: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середине июня 2011 года челябинским трудовым отрядом рядом с памятником был закопан контейнер с клятвами от детей. Вскрыть его планируется через 30 лет — в 2041 году.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/>
          </p:nvPr>
        </p:nvSpPr>
        <p:spPr>
          <a:xfrm>
            <a:off x="211731" y="5296295"/>
            <a:ext cx="2816352" cy="1261533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добывал для Москвы исключительно ценную политическую, научно-техническую и сугубо военную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первый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памятник, посвященный разведчику-нелегалу в России. 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1"/>
          </p:nvPr>
        </p:nvSpPr>
        <p:spPr>
          <a:xfrm>
            <a:off x="237745" y="1624962"/>
            <a:ext cx="2743201" cy="4566486"/>
          </a:xfrm>
        </p:spPr>
        <p:txBody>
          <a:bodyPr/>
          <a:lstStyle/>
          <a:p>
            <a:pPr marL="0" indent="0" algn="ctr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советскому разведчику-нелегалу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Исхаку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Ахмерову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находится в сквере Дворца пионеров и школьников имени Н. К. Крупской. В военные годы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Ахмеров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возглавил нелегальную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резидентуру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США.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58"/>
          </p:nvPr>
        </p:nvSpPr>
        <p:spPr>
          <a:xfrm>
            <a:off x="307679" y="885878"/>
            <a:ext cx="2585044" cy="595085"/>
          </a:xfrm>
        </p:spPr>
        <p:txBody>
          <a:bodyPr/>
          <a:lstStyle/>
          <a:p>
            <a:pPr algn="ctr"/>
            <a:r>
              <a:rPr lang="ru-RU" dirty="0"/>
              <a:t>Памятник советскому разведчику-нелегалу</a:t>
            </a:r>
          </a:p>
          <a:p>
            <a:pPr algn="ctr"/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291840" y="0"/>
            <a:ext cx="0" cy="7772400"/>
          </a:xfrm>
          <a:prstGeom prst="line">
            <a:avLst/>
          </a:prstGeom>
          <a:ln>
            <a:solidFill>
              <a:srgbClr val="C8C8C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675120" y="0"/>
            <a:ext cx="0" cy="7772400"/>
          </a:xfrm>
          <a:prstGeom prst="line">
            <a:avLst/>
          </a:prstGeom>
          <a:ln>
            <a:solidFill>
              <a:srgbClr val="C8C8C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Grp="1" noChangeAspect="1"/>
          </p:cNvPicPr>
          <p:nvPr>
            <p:ph type="pic" sz="quarter" idx="60"/>
          </p:nvPr>
        </p:nvPicPr>
        <p:blipFill>
          <a:blip r:embed="rId3"/>
          <a:srcRect l="8684" r="8684"/>
          <a:stretch>
            <a:fillRect/>
          </a:stretch>
        </p:blipFill>
        <p:spPr>
          <a:xfrm>
            <a:off x="6984598" y="2405641"/>
            <a:ext cx="2816352" cy="2268881"/>
          </a:xfrm>
          <a:prstGeom prst="rect">
            <a:avLst/>
          </a:prstGeo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59"/>
          </p:nvPr>
        </p:nvPicPr>
        <p:blipFill>
          <a:blip r:embed="rId4"/>
          <a:srcRect l="8684" r="8684"/>
          <a:stretch>
            <a:fillRect/>
          </a:stretch>
        </p:blipFill>
        <p:spPr>
          <a:xfrm>
            <a:off x="237744" y="3027414"/>
            <a:ext cx="2816352" cy="2268881"/>
          </a:xfrm>
          <a:prstGeom prst="rect">
            <a:avLst/>
          </a:prstGeom>
        </p:spPr>
      </p:pic>
      <p:pic>
        <p:nvPicPr>
          <p:cNvPr id="16" name="Рисунок 15"/>
          <p:cNvPicPr>
            <a:picLocks noGrp="1" noChangeAspect="1"/>
          </p:cNvPicPr>
          <p:nvPr>
            <p:ph type="pic" sz="quarter" idx="30"/>
          </p:nvPr>
        </p:nvPicPr>
        <p:blipFill>
          <a:blip r:embed="rId5"/>
          <a:srcRect l="8068" r="8068"/>
          <a:stretch>
            <a:fillRect/>
          </a:stretch>
        </p:blipFill>
        <p:spPr>
          <a:xfrm>
            <a:off x="3552444" y="1673004"/>
            <a:ext cx="2816352" cy="248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5146"/>
      </p:ext>
    </p:extLst>
  </p:cSld>
  <p:clrMapOvr>
    <a:masterClrMapping/>
  </p:clrMapOvr>
</p:sld>
</file>

<file path=ppt/theme/theme1.xml><?xml version="1.0" encoding="utf-8"?>
<a:theme xmlns:a="http://schemas.openxmlformats.org/drawingml/2006/main" name="Зимний вариант буклета: 11 x 8,5">
  <a:themeElements>
    <a:clrScheme name="Зимний вариант буклета">
      <a:dk1>
        <a:srgbClr val="43403B"/>
      </a:dk1>
      <a:lt1>
        <a:sysClr val="window" lastClr="FFFFFF"/>
      </a:lt1>
      <a:dk2>
        <a:srgbClr val="000000"/>
      </a:dk2>
      <a:lt2>
        <a:srgbClr val="E5E6E7"/>
      </a:lt2>
      <a:accent1>
        <a:srgbClr val="3D4346"/>
      </a:accent1>
      <a:accent2>
        <a:srgbClr val="BB3722"/>
      </a:accent2>
      <a:accent3>
        <a:srgbClr val="857963"/>
      </a:accent3>
      <a:accent4>
        <a:srgbClr val="6B4F58"/>
      </a:accent4>
      <a:accent5>
        <a:srgbClr val="6D898A"/>
      </a:accent5>
      <a:accent6>
        <a:srgbClr val="554238"/>
      </a:accent6>
      <a:hlink>
        <a:srgbClr val="BB3722"/>
      </a:hlink>
      <a:folHlink>
        <a:srgbClr val="857963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nterBrochure.potx" id="{7914E3C1-B050-42D3-81C2-28DDEDB2390F}" vid="{CD0C94AB-A5E2-4125-87EB-8B03305B1FE4}"/>
    </a:ext>
  </a:extLst>
</a:theme>
</file>

<file path=ppt/theme/theme2.xml><?xml version="1.0" encoding="utf-8"?>
<a:theme xmlns:a="http://schemas.openxmlformats.org/drawingml/2006/main" name="Office Theme">
  <a:themeElements>
    <a:clrScheme name="Winter Brochure">
      <a:dk1>
        <a:srgbClr val="43403B"/>
      </a:dk1>
      <a:lt1>
        <a:sysClr val="window" lastClr="FFFFFF"/>
      </a:lt1>
      <a:dk2>
        <a:srgbClr val="000000"/>
      </a:dk2>
      <a:lt2>
        <a:srgbClr val="E5E6E7"/>
      </a:lt2>
      <a:accent1>
        <a:srgbClr val="3D4346"/>
      </a:accent1>
      <a:accent2>
        <a:srgbClr val="BB3722"/>
      </a:accent2>
      <a:accent3>
        <a:srgbClr val="857963"/>
      </a:accent3>
      <a:accent4>
        <a:srgbClr val="6B4F58"/>
      </a:accent4>
      <a:accent5>
        <a:srgbClr val="6D898A"/>
      </a:accent5>
      <a:accent6>
        <a:srgbClr val="554238"/>
      </a:accent6>
      <a:hlink>
        <a:srgbClr val="BB3722"/>
      </a:hlink>
      <a:folHlink>
        <a:srgbClr val="857963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Winter Brochure">
      <a:dk1>
        <a:srgbClr val="43403B"/>
      </a:dk1>
      <a:lt1>
        <a:sysClr val="window" lastClr="FFFFFF"/>
      </a:lt1>
      <a:dk2>
        <a:srgbClr val="000000"/>
      </a:dk2>
      <a:lt2>
        <a:srgbClr val="E5E6E7"/>
      </a:lt2>
      <a:accent1>
        <a:srgbClr val="3D4346"/>
      </a:accent1>
      <a:accent2>
        <a:srgbClr val="BB3722"/>
      </a:accent2>
      <a:accent3>
        <a:srgbClr val="857963"/>
      </a:accent3>
      <a:accent4>
        <a:srgbClr val="6B4F58"/>
      </a:accent4>
      <a:accent5>
        <a:srgbClr val="6D898A"/>
      </a:accent5>
      <a:accent6>
        <a:srgbClr val="554238"/>
      </a:accent6>
      <a:hlink>
        <a:srgbClr val="BB3722"/>
      </a:hlink>
      <a:folHlink>
        <a:srgbClr val="857963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Это значение указывает на число сохранений и редакций. Программа отвечает за обновление этого значения после каждой редакции.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Форма библиотеки документов</Display>
  <Edit>Форма библиотеки документов</Edit>
  <New>Форма библиотеки документов</New>
</FormTemplates>
</file>

<file path=customXml/itemProps1.xml><?xml version="1.0" encoding="utf-8"?>
<ds:datastoreItem xmlns:ds="http://schemas.openxmlformats.org/officeDocument/2006/customXml" ds:itemID="{C37716A6-524D-44CC-B263-8C7BFC36308E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6E211BD-755A-4654-913E-FE18F117E7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F64003C-4601-434A-89D5-9D79BD4916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399</Words>
  <Application>Microsoft Office PowerPoint</Application>
  <PresentationFormat>Произвольный</PresentationFormat>
  <Paragraphs>48</Paragraphs>
  <Slides>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7" baseType="lpstr">
      <vt:lpstr>Arial</vt:lpstr>
      <vt:lpstr>Georgia</vt:lpstr>
      <vt:lpstr>Times New Roman</vt:lpstr>
      <vt:lpstr>Wingdings</vt:lpstr>
      <vt:lpstr>Зимний вариант буклета: 11 x 8,5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2012-09-19T20:49:24Z</dcterms:created>
  <dcterms:modified xsi:type="dcterms:W3CDTF">2024-04-30T18:13:28Z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0x0101007C1D5F340F01F94FA2FD29A5E6DC872E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