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2" r:id="rId3"/>
    <p:sldId id="278" r:id="rId4"/>
    <p:sldId id="279" r:id="rId5"/>
    <p:sldId id="280" r:id="rId6"/>
    <p:sldId id="275" r:id="rId7"/>
    <p:sldId id="273" r:id="rId8"/>
    <p:sldId id="271" r:id="rId9"/>
    <p:sldId id="274" r:id="rId10"/>
    <p:sldId id="276" r:id="rId11"/>
    <p:sldId id="277" r:id="rId12"/>
    <p:sldId id="284" r:id="rId13"/>
    <p:sldId id="281" r:id="rId14"/>
    <p:sldId id="283" r:id="rId15"/>
    <p:sldId id="270" r:id="rId16"/>
    <p:sldId id="285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7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1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25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1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1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9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7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7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3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1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9510-E3C2-4DB8-8086-5356C2A31626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0461"/>
            <a:ext cx="8568952" cy="16561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Артикуляционная гимнастика в картинках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301208"/>
            <a:ext cx="2694594" cy="1343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Бижко М.В.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357736"/>
            <a:ext cx="8208912" cy="71383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38807"/>
            <a:ext cx="3548751" cy="36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«МАЛЯР»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08721"/>
            <a:ext cx="8229600" cy="80578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12292" name="Picture 7" descr="__12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64745"/>
            <a:ext cx="5366939" cy="539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37945" y="2780928"/>
            <a:ext cx="252028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Красить потолок пора,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Пригласили маляра.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Челюсть ниже опускается,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Язык к небу поднимается.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Поведет вперед-назад,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Наш маляр работе рад!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«ПАРУС»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229600" cy="1000125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13316" name="Picture 7" descr="__17139"/>
          <p:cNvPicPr>
            <a:picLocks noChangeAspect="1" noChangeArrowheads="1"/>
          </p:cNvPicPr>
          <p:nvPr/>
        </p:nvPicPr>
        <p:blipFill>
          <a:blip r:embed="rId2" cstate="print"/>
          <a:srcRect b="11752"/>
          <a:stretch>
            <a:fillRect/>
          </a:stretch>
        </p:blipFill>
        <p:spPr bwMode="auto">
          <a:xfrm>
            <a:off x="179512" y="1946568"/>
            <a:ext cx="6048671" cy="46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16216" y="3068960"/>
            <a:ext cx="197971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Лодочка по парусом по реке плывет,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лодочка малышей зовет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09600"/>
            <a:ext cx="7920880" cy="1523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«ЛОПАТОЧКА»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обнажить зубы, приоткрыть рот, 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широкий передний край напряженного языка на нижние зубы. Удерживать положение на счет до 5. Следить, чтобы язык не отклонялся в сторону.</a:t>
            </a:r>
          </a:p>
        </p:txBody>
      </p:sp>
      <p:pic>
        <p:nvPicPr>
          <p:cNvPr id="5122" name="Picture 2" descr="ÐÐ°ÑÑÐ¸Ð½ÐºÐ¸ Ð¿Ð¾ Ð·Ð°Ð¿ÑÐ¾ÑÑ ÐºÐ¾ÑÐ¸Ð½Ð¾Ð²Ð° Ð°ÑÑÐ¸ÐºÑÐ»ÑÑÐ¸Ð¾Ð½Ð½Ð°Ñ Ð³Ð¸Ð¼Ð½Ð°ÑÑÐ¸ÐºÐ° Ð»Ð¾Ð¿Ð°ÑÐ¾Ñ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904"/>
            <a:ext cx="3312369" cy="32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»Ð¾Ð¿Ð°Ñ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3284984"/>
            <a:ext cx="32038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язык наш отдыхает,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немножко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подремает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1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«ЧАШЕЧКА»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15039" y="928688"/>
            <a:ext cx="8229600" cy="84412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19460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6985" r="2521" b="14417"/>
          <a:stretch>
            <a:fillRect/>
          </a:stretch>
        </p:blipFill>
        <p:spPr bwMode="auto">
          <a:xfrm>
            <a:off x="428625" y="1772816"/>
            <a:ext cx="5511527" cy="479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330526" y="2996952"/>
            <a:ext cx="237626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Язык широкий положи,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Его края приподними-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Получилась пиала,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почти круглая она.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Вот ее ты занеси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края к зубам прижми.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6136" y="3431294"/>
            <a:ext cx="280831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Скок-поскок, скок-поскок,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Подниму свой язычок.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Поскачу – пощелкаю,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Небушко потрогаю.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лошадка я скачу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Язычок размять хочу.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»Ð¾ÑÐ°Ð´ÐºÐ° Ð°ÑÑÐ¸ÐºÑÐ»ÑÑ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/>
          <a:stretch/>
        </p:blipFill>
        <p:spPr bwMode="auto">
          <a:xfrm>
            <a:off x="179512" y="1988840"/>
            <a:ext cx="554461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76673"/>
            <a:ext cx="5080269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3"/>
                </a:solidFill>
              </a:rPr>
              <a:t>      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«ЛОШАДКА»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563183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 и пощелкать кончиком языка. Нижняя челюсть не двигается, работает только язык.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692696"/>
            <a:ext cx="8229600" cy="11034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«ГРИБОК»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5" name="Picture 7" descr="__933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584" y="2204864"/>
            <a:ext cx="5544616" cy="4580899"/>
          </a:xfr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5616" y="6525344"/>
            <a:ext cx="2232248" cy="43204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40152" y="3429000"/>
            <a:ext cx="27311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 на стволе сидит,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Клювом по нему стучит.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Стук да стук, стук да стук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Раздается громкий звук.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04437C-F0E3-4304-8183-70BF21B4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404664"/>
            <a:ext cx="5186537" cy="3672408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951682-5131-4285-9643-AC6FCAD3B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7824" y="3212976"/>
            <a:ext cx="4252118" cy="31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7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088740"/>
            <a:ext cx="4248472" cy="1800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Благодарю за внимание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98182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.podelise.ru/tw_files2/urls_35/2/d-1793/1793_html_md035c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372200" cy="61653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с напряжением обнажив сомкнутые зубы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(Удерживать данное положение под счёт до 5. Прикус должен быть естественным, нижняя челюсть не должна выдвигаться вперёд.)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3528" y="260648"/>
            <a:ext cx="8229600" cy="65405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«ЗАБОРЧИК»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2290" y="1946380"/>
            <a:ext cx="2448272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Подражаем мы лягушкам: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Тянем губы прямо к ушкам.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 сейчас тяните губки-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 увижу ваши зубки.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Мы потянем – перестанем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нисколько не устанем.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__38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03" y="1278744"/>
            <a:ext cx="610358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ТРУБОЧКА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70011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Губы и зубы сомкнуты. С напряжением вытянуть губы вперед трубочкой. Удерживать их в таком положении на счет до пяти.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2786107"/>
            <a:ext cx="214314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Буду подражать слону!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Губы «хоботом» тяну.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теперь их отпускаю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на место возвращаю.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«КОНФЕТА»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08721"/>
            <a:ext cx="8229600" cy="72007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закрыть, кончик языка с напряжением упирать то в одну, то в другую щёку так, чтобы под щекой надувались «мячики».</a:t>
            </a:r>
          </a:p>
          <a:p>
            <a:pPr algn="ctr" eaLnBrk="1" hangingPunct="1">
              <a:buFont typeface="Arial" charset="0"/>
              <a:buNone/>
            </a:pP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588224" y="3068960"/>
            <a:ext cx="22322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Липкая конфетка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Приклеилась во рту.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Сладкую,тягучую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Ириску я люблю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396591-8C76-4287-9FDB-DB3086048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3" t="25583" r="7709" b="16710"/>
          <a:stretch/>
        </p:blipFill>
        <p:spPr>
          <a:xfrm>
            <a:off x="259598" y="1988840"/>
            <a:ext cx="6055642" cy="44176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«ЧАСИКИ»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8229600" cy="714375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18436" name="Picture 7" descr="__14970"/>
          <p:cNvPicPr>
            <a:picLocks noChangeAspect="1" noChangeArrowheads="1"/>
          </p:cNvPicPr>
          <p:nvPr/>
        </p:nvPicPr>
        <p:blipFill>
          <a:blip r:embed="rId2" cstate="print"/>
          <a:srcRect t="1421" r="8871" b="6660"/>
          <a:stretch>
            <a:fillRect/>
          </a:stretch>
        </p:blipFill>
        <p:spPr bwMode="auto">
          <a:xfrm>
            <a:off x="0" y="1643063"/>
            <a:ext cx="6156175" cy="502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641431" y="2723769"/>
            <a:ext cx="208823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Влево, вправо,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Влево, вправо,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Мой язык скользит лукаво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Словно маятник часов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Покачаться он готов.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«КАЧЕЛИ»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7858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11268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5585246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724797" y="2703075"/>
            <a:ext cx="193342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качелях я качаюсь: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Вверх-вниз, вверх-вниз,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 под крыши поднимаюсь,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потом спускаюсь вниз.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«ЧИСТИМ ЗУБКИ»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9286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8196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6116"/>
            <a:ext cx="5098245" cy="49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00192" y="3140968"/>
            <a:ext cx="242947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Зубки нужно чистить дважды: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и вечер каждый.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«ВКУСНОЕ ВАРЕНЬЕ»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764704"/>
            <a:ext cx="8229600" cy="100811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72816"/>
            <a:ext cx="5781571" cy="48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588224" y="2708920"/>
            <a:ext cx="178479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Ох, и вкусное варенье!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Жаль,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осталось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губе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Язычок я подниму,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остатки оближу.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«КИСКА СЕРДИТСЯ»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9"/>
            <a:ext cx="8229600" cy="113216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закрывается.</a:t>
            </a:r>
          </a:p>
          <a:p>
            <a:pPr algn="ctr" eaLnBrk="1" hangingPunct="1">
              <a:buFont typeface="Arial" charset="0"/>
              <a:buNone/>
            </a:pP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10244" name="Picture 7" descr="__12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66" y="2360463"/>
            <a:ext cx="4622973" cy="402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85309" y="3140968"/>
            <a:ext cx="250793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Выгляни в окошечко –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увидишь кошечку.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спинку выгнула,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Зашипела, прыгнула..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Рассердилась киска –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 близко!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</TotalTime>
  <Words>741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Wingdings 2</vt:lpstr>
      <vt:lpstr>Wingdings 3</vt:lpstr>
      <vt:lpstr>Аспект</vt:lpstr>
      <vt:lpstr>Артикуляционная гимнастика в картинках</vt:lpstr>
      <vt:lpstr>Презентация PowerPoint</vt:lpstr>
      <vt:lpstr>«ТРУБОЧКА»</vt:lpstr>
      <vt:lpstr>«КОНФЕТА»</vt:lpstr>
      <vt:lpstr>«ЧАСИКИ»</vt:lpstr>
      <vt:lpstr>«КАЧЕЛИ»</vt:lpstr>
      <vt:lpstr>«ЧИСТИМ ЗУБКИ»</vt:lpstr>
      <vt:lpstr>«ВКУСНОЕ ВАРЕНЬЕ»</vt:lpstr>
      <vt:lpstr>«КИСКА СЕРДИТСЯ»</vt:lpstr>
      <vt:lpstr>«МАЛЯР»</vt:lpstr>
      <vt:lpstr>«ПАРУС»</vt:lpstr>
      <vt:lpstr>«ЛОПАТОЧКА» Улыбнуться, обнажить зубы, приоткрыть рот,  положить широкий передний край напряженного языка на нижние зубы. Удерживать положение на счет до 5. Следить, чтобы язык не отклонялся в сторону.</vt:lpstr>
      <vt:lpstr>«ЧАШЕЧКА»</vt:lpstr>
      <vt:lpstr>Презентация PowerPoint</vt:lpstr>
      <vt:lpstr>«ГРИБОК» 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 </vt:lpstr>
      <vt:lpstr>Презентация PowerPoint</vt:lpstr>
      <vt:lpstr>Благодарю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дошкольников</dc:title>
  <dc:creator>Ira</dc:creator>
  <cp:lastModifiedBy>Мария Бижко</cp:lastModifiedBy>
  <cp:revision>52</cp:revision>
  <dcterms:created xsi:type="dcterms:W3CDTF">2013-10-12T15:38:03Z</dcterms:created>
  <dcterms:modified xsi:type="dcterms:W3CDTF">2024-05-10T18:13:40Z</dcterms:modified>
</cp:coreProperties>
</file>