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319076-8AD0-480C-9D1C-F556B642599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41A478-170E-4434-AB65-21964BF72A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Огюст Ренуар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«Портрет актрисы Жанны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Самари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Жанна Самари на третьем портрете. Фото: commons.wikimedia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42918"/>
            <a:ext cx="5103358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857364"/>
            <a:ext cx="35718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Третий потрет, вернее, этюд Ренуар написал в 1978 году, и его можно увидеть в Национальной галерее Вашингтона в США. Это самый странный из портретов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Жанна Самари на четвертом портрете. Фото: commons.wikimedia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643338" cy="6207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10001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том же году появился портрет Жанны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Самари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полный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Жанна на портрете изображена на фоне театральных портьер в элегантном вечернем платье со шлейфом и глубоким декольте. Конечно, внешность актрисы на портрете тоже приукрашена, однако, Жанна именно такой мечтала видеть себя, в глубине души стремясь походить на женщин из высшего общества. И Ренуар писал потрет для Жанны.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Жанна Самари на четвертом портрете. Фото: commons.wikimedia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6"/>
            <a:ext cx="3643338" cy="6207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 же художник привез картину на выставку в Парижский салон, она не была покрыта лаком, поскольку краска еще не высохла до конца. Человек, который принимал картину, подумал, что у художника просто не хватило денег на лак, и решил сделать доброе дело – покрыл лаком картину сам. Конечно, картина была полностью испорчена. Художнику пришлось восстанавливать портрет с нуля в страшной спешке.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Жанна Самари на четвертом портрете. Фото: commons.wikimedia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643338" cy="6207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78579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Жанна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Самари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именно на этот парадный портрет возлагала большие надежды. Ей мечталось, что портрет сделает ее знаменитой, что она наконец-то сможет распрощаться с амплуа легкомысленных служанок и начать играть трагические роли, как ее кумир Сара Бернар. Впрочем, публика даже не заметила парадный портрет, и Жанна была настолько разочарована, что отказалась его выкупать.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Жанна Самари на пятом портрете. Фото: commons.wikimedia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572000" cy="6096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571612"/>
            <a:ext cx="3714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Есть также пятый портрет актрисы. На пятом портрете девушка получилась очень нежной, юной, милой, но все же той магии ее очарования, которой пропитан самый известный портрет, художнику повторить не удалось.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fmg5e7b349bae3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29175" cy="619125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2066" y="1357298"/>
          <a:ext cx="4071934" cy="3643339"/>
        </p:xfrm>
        <a:graphic>
          <a:graphicData uri="http://schemas.openxmlformats.org/drawingml/2006/table">
            <a:tbl>
              <a:tblPr/>
              <a:tblGrid>
                <a:gridCol w="1786589"/>
                <a:gridCol w="2285345"/>
              </a:tblGrid>
              <a:tr h="518750">
                <a:tc>
                  <a:txBody>
                    <a:bodyPr/>
                    <a:lstStyle/>
                    <a:p>
                      <a:r>
                        <a:rPr lang="ru-RU" sz="1700" b="1" dirty="0"/>
                        <a:t>Жанр</a:t>
                      </a:r>
                      <a:endParaRPr lang="ru-RU" sz="1700" dirty="0"/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Портрет</a:t>
                      </a:r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816">
                <a:tc>
                  <a:txBody>
                    <a:bodyPr/>
                    <a:lstStyle/>
                    <a:p>
                      <a:r>
                        <a:rPr lang="ru-RU" sz="1700" b="1"/>
                        <a:t>Стиль</a:t>
                      </a:r>
                      <a:endParaRPr lang="ru-RU" sz="1700"/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Импрессионизм</a:t>
                      </a:r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9141">
                <a:tc>
                  <a:txBody>
                    <a:bodyPr/>
                    <a:lstStyle/>
                    <a:p>
                      <a:r>
                        <a:rPr lang="ru-RU" sz="1700" b="1" dirty="0"/>
                        <a:t>Находится</a:t>
                      </a:r>
                      <a:endParaRPr lang="ru-RU" sz="1700" dirty="0"/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/>
                        <a:t>Музей изобразительных искусств им. Пушкина</a:t>
                      </a:r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816">
                <a:tc>
                  <a:txBody>
                    <a:bodyPr/>
                    <a:lstStyle/>
                    <a:p>
                      <a:r>
                        <a:rPr lang="ru-RU" sz="1700" b="1"/>
                        <a:t>Материалы</a:t>
                      </a:r>
                      <a:endParaRPr lang="ru-RU" sz="1700"/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холст, масло</a:t>
                      </a:r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816">
                <a:tc>
                  <a:txBody>
                    <a:bodyPr/>
                    <a:lstStyle/>
                    <a:p>
                      <a:r>
                        <a:rPr lang="ru-RU" sz="1700" b="1" dirty="0"/>
                        <a:t>Размеры</a:t>
                      </a:r>
                      <a:endParaRPr lang="ru-RU" sz="1700" dirty="0"/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56 см. </a:t>
                      </a:r>
                      <a:r>
                        <a:rPr lang="ru-RU" sz="1700" dirty="0" err="1"/>
                        <a:t>х</a:t>
                      </a:r>
                      <a:r>
                        <a:rPr lang="ru-RU" sz="1700" dirty="0"/>
                        <a:t> 47 см.</a:t>
                      </a:r>
                    </a:p>
                  </a:txBody>
                  <a:tcPr marL="109182" marR="109182" marT="63690" marB="6369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4071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Огюст Ренуар был художником-импрессионистом, мастером светского портрета с налетом сентиментальности. Основное место в его творчестве занимали женские портреты – чаще всего он писал верхушку парижского общества, знаменитых и состоятельных дам. Так, в 1870-х его главной моделью стала прекрасная актриса главного парижского театра Жанна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Самари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C:\Users\Elena\Desktop\fmg5e7b349bae3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8291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1357298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выразительном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розовом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фоне изображена красивая молодая девушка. Ее волнистые рыжевато-каштановые волосы уложены в высокую прическу, открывающую длинную лебединую шею. Некоторые непокорные прядки выбились из прически, создавая эффект элегантной небрежности.</a:t>
            </a:r>
          </a:p>
        </p:txBody>
      </p:sp>
      <p:pic>
        <p:nvPicPr>
          <p:cNvPr id="3" name="Picture 2" descr="C:\Users\Elena\Desktop\fmg5e7b349bae3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291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35004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Изумрудно-зеленое платье маняще обтягивает фигуру, подчеркивая линию плеч. Корсаж оттеняют бутоны цветов – красный и белый. Одна бретелька платья опустилась, подчеркивая округлость нежного плечика. Подбородок девушка изящно опустила на левую руку, украшенную замысловатым браслетом.</a:t>
            </a:r>
          </a:p>
        </p:txBody>
      </p:sp>
      <p:pic>
        <p:nvPicPr>
          <p:cNvPr id="3" name="Picture 2" descr="C:\Users\Elena\Desktop\fmg5e7b349bae3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48291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357166"/>
            <a:ext cx="38576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Лицо актрисы по-настоящему красиво: четко очерченные сочные алые губы, прямой аккуратный нос, легкий румянец на белоснежной коже. Но самой большой притягательностью обладают глаза: бездонные, бархатно-карие, они глядят на зрителя с невыразимой неутолимой тоской.</a:t>
            </a:r>
          </a:p>
        </p:txBody>
      </p:sp>
      <p:pic>
        <p:nvPicPr>
          <p:cNvPr id="3" name="Picture 2" descr="C:\Users\Elena\Desktop\fmg5e7b349bae3696.jpg"/>
          <p:cNvPicPr>
            <a:picLocks noChangeAspect="1" noChangeArrowheads="1"/>
          </p:cNvPicPr>
          <p:nvPr/>
        </p:nvPicPr>
        <p:blipFill>
          <a:blip r:embed="rId2"/>
          <a:srcRect l="23669" t="8077" r="21597" b="46923"/>
          <a:stretch>
            <a:fillRect/>
          </a:stretch>
        </p:blipFill>
        <p:spPr bwMode="auto">
          <a:xfrm>
            <a:off x="642910" y="1071546"/>
            <a:ext cx="413424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285728"/>
            <a:ext cx="38576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Великолепный психологический портрет раскрывает всю глубину характера героини. Красивая,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харизматичная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кокетливая и ветреная – такой она предстает в глазах поклонников и случайных знакомых. Но на самом деле сердце девушки полно скрытых печалей, неутоленных желаний, неясного любовного томления.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Легкая сознательная небрежность в исполнении работы лишь усиливает этот драматический эффект: все линии лица и фигуры слегка размыты, из-за чего ореховые глаза Жанны выделяются на полотне особенно ярко, приковывая к себе все внимание зрителя.</a:t>
            </a:r>
          </a:p>
        </p:txBody>
      </p:sp>
      <p:pic>
        <p:nvPicPr>
          <p:cNvPr id="3" name="Picture 2" descr="C:\Users\Elena\Desktop\fmg5e7b349bae3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291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avatars.dzeninfra.ru/get-zen_doc/3774499/pub_6216592039b0a23e4904a02a_62165923256eb302408f8283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4071966" cy="5429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портрет молодой актрисы Ренуару не понравился. Когда он впервые встретился с ней и решил ее нарисовать, был вечер и художник находился в салоне мадам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Шарпантье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Ренуар стоял спиной к двери, но вдруг почувствовал, что комната словно наполнилась светом. Художник обернулся и увидел, как в комнату входит Жанна. Мастер был очарован, ему казалось, что кожа этой прелестной девушки будто светится изнутри.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dzeninfra.ru/get-zen_doc/3774499/pub_6216592039b0a23e4904a02a_62165923256eb302408f8283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071966" cy="5429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21442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Этюд первого портрета Ренуар написал вскорости, и получился он достаточно реалистичным. Но художник потрет забраковал: слишком предсказуемо, слишком очевидно – в портрете не было магии очарования, которым обладала девушка.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</TotalTime>
  <Words>379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Огюст Ренуар «Портрет актрисы Жанны Самари»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Огюст Ренуар «Портрет актрисы Жанны Самари»</dc:title>
  <dc:creator>Elena</dc:creator>
  <cp:lastModifiedBy>Elena</cp:lastModifiedBy>
  <cp:revision>7</cp:revision>
  <dcterms:created xsi:type="dcterms:W3CDTF">2024-05-07T16:10:16Z</dcterms:created>
  <dcterms:modified xsi:type="dcterms:W3CDTF">2024-05-07T17:17:05Z</dcterms:modified>
</cp:coreProperties>
</file>