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Lst>
  <p:sldSz cx="12192000" cy="6858000"/>
  <p:notesSz cx="6858000" cy="9144000"/>
  <p:defaultTextStyle>
    <a:defPPr>
      <a:defRPr lang="ru-RU"/>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6">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7"/>
    <p:restoredTop sz="94698"/>
  </p:normalViewPr>
  <p:slideViewPr>
    <p:cSldViewPr snapToObjects="1">
      <p:cViewPr varScale="1">
        <p:scale>
          <a:sx n="70" d="100"/>
          <a:sy n="70" d="100"/>
        </p:scale>
        <p:origin x="876" y="72"/>
      </p:cViewPr>
      <p:guideLst>
        <p:guide orient="horz" pos="2156"/>
        <p:guide pos="3839"/>
      </p:guideLst>
    </p:cSldViewPr>
  </p:slideViewPr>
  <p:notesTextViewPr>
    <p:cViewPr>
      <p:scale>
        <a:sx n="100" d="100"/>
        <a:sy n="100" d="100"/>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Титульный слайд" type="title" preserve="1">
  <p:cSld name="Титульный слайд">
    <p:spTree>
      <p:nvGrpSpPr>
        <p:cNvPr id="1" name=""/>
        <p:cNvGrpSpPr/>
        <p:nvPr/>
      </p:nvGrpSpPr>
      <p:grpSpPr>
        <a:xfrm>
          <a:off x="0" y="0"/>
          <a:ext cx="0" cy="0"/>
          <a:chOff x="0" y="0"/>
          <a:chExt cx="0" cy="0"/>
        </a:xfrm>
      </p:grpSpPr>
      <p:sp>
        <p:nvSpPr>
          <p:cNvPr id="8" name="Полилиния 7"/>
          <p:cNvSpPr/>
          <p:nvPr/>
        </p:nvSpPr>
        <p:spPr>
          <a:xfrm>
            <a:off x="-12699" y="3631"/>
            <a:ext cx="1247479" cy="4425873"/>
          </a:xfrm>
          <a:custGeom>
            <a:avLst/>
            <a:gdLst/>
            <a:ahLst/>
            <a:cxnLst>
              <a:cxn ang="0">
                <a:pos x="0" y="0"/>
              </a:cxn>
              <a:cxn ang="0">
                <a:pos x="0" y="708"/>
              </a:cxn>
              <a:cxn ang="0">
                <a:pos x="986" y="7114"/>
              </a:cxn>
              <a:cxn ang="0">
                <a:pos x="1537" y="7266"/>
              </a:cxn>
              <a:cxn ang="0">
                <a:pos x="62" y="0"/>
              </a:cxn>
              <a:cxn ang="0">
                <a:pos x="0" y="0"/>
              </a:cxn>
            </a:cxnLst>
            <a:rect l="0" t="0" r="r" b="b"/>
            <a:pathLst>
              <a:path w="1537" h="7266">
                <a:moveTo>
                  <a:pt x="0" y="0"/>
                </a:moveTo>
                <a:lnTo>
                  <a:pt x="0" y="708"/>
                </a:lnTo>
                <a:lnTo>
                  <a:pt x="986" y="7114"/>
                </a:lnTo>
                <a:lnTo>
                  <a:pt x="1537" y="7266"/>
                </a:lnTo>
                <a:lnTo>
                  <a:pt x="62" y="0"/>
                </a:lnTo>
                <a:lnTo>
                  <a:pt x="0" y="0"/>
                </a:lnTo>
              </a:path>
            </a:pathLst>
          </a:custGeom>
          <a:noFill/>
          <a:ln w="9525">
            <a:noFill/>
            <a:round/>
          </a:ln>
        </p:spPr>
        <p:txBody>
          <a:bodyPr anchor="ctr"/>
          <a:lstStyle/>
          <a:p>
            <a:pPr algn="ctr">
              <a:defRPr lang="ko-KR" altLang="en-US"/>
            </a:pPr>
            <a:endParaRPr lang="en-US" altLang="ko-KR"/>
          </a:p>
        </p:txBody>
      </p:sp>
      <p:sp>
        <p:nvSpPr>
          <p:cNvPr id="9" name="Полилиния 8"/>
          <p:cNvSpPr/>
          <p:nvPr/>
        </p:nvSpPr>
        <p:spPr>
          <a:xfrm flipH="1">
            <a:off x="7307083" y="211889"/>
            <a:ext cx="4883131" cy="1609272"/>
          </a:xfrm>
          <a:custGeom>
            <a:avLst/>
            <a:gdLst>
              <a:gd name="connsiteX0" fmla="*/ 0 w 2715"/>
              <a:gd name="connsiteY0" fmla="*/ 0 h 1458"/>
              <a:gd name="connsiteX1" fmla="*/ 0 w 2715"/>
              <a:gd name="connsiteY1" fmla="*/ 1458 h 1458"/>
              <a:gd name="connsiteX2" fmla="*/ 2715 w 2715"/>
              <a:gd name="connsiteY2" fmla="*/ 909 h 1458"/>
              <a:gd name="connsiteX3" fmla="*/ 0 w 2715"/>
              <a:gd name="connsiteY3" fmla="*/ 0 h 1458"/>
            </a:gdLst>
            <a:ahLst/>
            <a:cxnLst>
              <a:cxn ang="0">
                <a:pos x="connsiteX0" y="connsiteY0"/>
              </a:cxn>
              <a:cxn ang="0">
                <a:pos x="connsiteX1" y="connsiteY1"/>
              </a:cxn>
              <a:cxn ang="0">
                <a:pos x="connsiteX2" y="connsiteY2"/>
              </a:cxn>
              <a:cxn ang="0">
                <a:pos x="connsiteX3" y="connsiteY3"/>
              </a:cxn>
            </a:cxnLst>
            <a:rect l="l" t="t" r="r" b="b"/>
            <a:pathLst>
              <a:path w="2715" h="1458">
                <a:moveTo>
                  <a:pt x="0" y="0"/>
                </a:moveTo>
                <a:lnTo>
                  <a:pt x="0" y="1458"/>
                </a:lnTo>
                <a:lnTo>
                  <a:pt x="2715" y="909"/>
                </a:lnTo>
                <a:lnTo>
                  <a:pt x="0" y="0"/>
                </a:lnTo>
              </a:path>
            </a:pathLst>
          </a:custGeom>
          <a:solidFill>
            <a:schemeClr val="accent1">
              <a:lumMod val="40000"/>
              <a:lumOff val="60000"/>
            </a:schemeClr>
          </a:solidFill>
          <a:ln w="9525">
            <a:noFill/>
            <a:round/>
          </a:ln>
        </p:spPr>
        <p:txBody>
          <a:bodyPr anchor="ctr"/>
          <a:lstStyle/>
          <a:p>
            <a:pPr algn="ctr">
              <a:defRPr lang="ko-KR" altLang="en-US"/>
            </a:pPr>
            <a:endParaRPr lang="en-US" altLang="ko-KR"/>
          </a:p>
        </p:txBody>
      </p:sp>
      <p:sp>
        <p:nvSpPr>
          <p:cNvPr id="10" name="Полилиния 9"/>
          <p:cNvSpPr/>
          <p:nvPr/>
        </p:nvSpPr>
        <p:spPr>
          <a:xfrm flipH="1">
            <a:off x="1176" y="0"/>
            <a:ext cx="12196230" cy="1209811"/>
          </a:xfrm>
          <a:custGeom>
            <a:avLst/>
            <a:gdLst>
              <a:gd name="connsiteX0" fmla="*/ 6774 w 6774"/>
              <a:gd name="connsiteY0" fmla="*/ 0 h 1097"/>
              <a:gd name="connsiteX1" fmla="*/ 0 w 6774"/>
              <a:gd name="connsiteY1" fmla="*/ 0 h 1097"/>
              <a:gd name="connsiteX2" fmla="*/ 0 w 6774"/>
              <a:gd name="connsiteY2" fmla="*/ 194 h 1097"/>
              <a:gd name="connsiteX3" fmla="*/ 2700 w 6774"/>
              <a:gd name="connsiteY3" fmla="*/ 1097 h 1097"/>
              <a:gd name="connsiteX4" fmla="*/ 6774 w 6774"/>
              <a:gd name="connsiteY4" fmla="*/ 282 h 1097"/>
              <a:gd name="connsiteX5" fmla="*/ 6774 w 6774"/>
              <a:gd name="connsiteY5" fmla="*/ 0 h 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4" h="1097">
                <a:moveTo>
                  <a:pt x="6774" y="0"/>
                </a:moveTo>
                <a:lnTo>
                  <a:pt x="0" y="0"/>
                </a:lnTo>
                <a:lnTo>
                  <a:pt x="0" y="194"/>
                </a:lnTo>
                <a:lnTo>
                  <a:pt x="2700" y="1097"/>
                </a:lnTo>
                <a:lnTo>
                  <a:pt x="6774" y="282"/>
                </a:lnTo>
                <a:lnTo>
                  <a:pt x="6774" y="0"/>
                </a:lnTo>
              </a:path>
            </a:pathLst>
          </a:custGeom>
          <a:solidFill>
            <a:schemeClr val="accent1">
              <a:lumMod val="60000"/>
              <a:lumOff val="40000"/>
            </a:schemeClr>
          </a:solidFill>
          <a:ln w="9525">
            <a:noFill/>
            <a:round/>
          </a:ln>
        </p:spPr>
        <p:txBody>
          <a:bodyPr anchor="ctr"/>
          <a:lstStyle/>
          <a:p>
            <a:pPr algn="ctr">
              <a:defRPr lang="ko-KR" altLang="en-US"/>
            </a:pPr>
            <a:endParaRPr lang="en-US" altLang="ko-KR"/>
          </a:p>
        </p:txBody>
      </p:sp>
      <p:sp>
        <p:nvSpPr>
          <p:cNvPr id="11" name="Полилиния 10"/>
          <p:cNvSpPr/>
          <p:nvPr/>
        </p:nvSpPr>
        <p:spPr>
          <a:xfrm>
            <a:off x="0" y="313097"/>
            <a:ext cx="7315199" cy="2039450"/>
          </a:xfrm>
          <a:custGeom>
            <a:avLst/>
            <a:gdLst>
              <a:gd name="connsiteX0" fmla="*/ 5486400 w 5486400"/>
              <a:gd name="connsiteY0" fmla="*/ 1085850 h 2571750"/>
              <a:gd name="connsiteX1" fmla="*/ 0 w 5486400"/>
              <a:gd name="connsiteY1" fmla="*/ 0 h 2571750"/>
              <a:gd name="connsiteX2" fmla="*/ 0 w 5486400"/>
              <a:gd name="connsiteY2" fmla="*/ 95250 h 2571750"/>
              <a:gd name="connsiteX3" fmla="*/ 923925 w 5486400"/>
              <a:gd name="connsiteY3" fmla="*/ 2571750 h 2571750"/>
              <a:gd name="connsiteX4" fmla="*/ 5486400 w 5486400"/>
              <a:gd name="connsiteY4" fmla="*/ 1085850 h 2571750"/>
              <a:gd name="connsiteX0" fmla="*/ 5486400 w 5486400"/>
              <a:gd name="connsiteY0" fmla="*/ 1085850 h 2676075"/>
              <a:gd name="connsiteX1" fmla="*/ 0 w 5486400"/>
              <a:gd name="connsiteY1" fmla="*/ 0 h 2676075"/>
              <a:gd name="connsiteX2" fmla="*/ 0 w 5486400"/>
              <a:gd name="connsiteY2" fmla="*/ 95250 h 2676075"/>
              <a:gd name="connsiteX3" fmla="*/ 604863 w 5486400"/>
              <a:gd name="connsiteY3" fmla="*/ 2676075 h 2676075"/>
              <a:gd name="connsiteX4" fmla="*/ 5486400 w 5486400"/>
              <a:gd name="connsiteY4" fmla="*/ 1085850 h 2676075"/>
              <a:gd name="connsiteX0" fmla="*/ 5486400 w 5486400"/>
              <a:gd name="connsiteY0" fmla="*/ 1085850 h 2582198"/>
              <a:gd name="connsiteX1" fmla="*/ 0 w 5486400"/>
              <a:gd name="connsiteY1" fmla="*/ 0 h 2582198"/>
              <a:gd name="connsiteX2" fmla="*/ 0 w 5486400"/>
              <a:gd name="connsiteY2" fmla="*/ 95250 h 2582198"/>
              <a:gd name="connsiteX3" fmla="*/ 892927 w 5486400"/>
              <a:gd name="connsiteY3" fmla="*/ 2582198 h 2582198"/>
              <a:gd name="connsiteX4" fmla="*/ 5486400 w 5486400"/>
              <a:gd name="connsiteY4" fmla="*/ 1085850 h 2582198"/>
              <a:gd name="connsiteX0" fmla="*/ 5486400 w 5486400"/>
              <a:gd name="connsiteY0" fmla="*/ 1085850 h 2582198"/>
              <a:gd name="connsiteX1" fmla="*/ 0 w 5486400"/>
              <a:gd name="connsiteY1" fmla="*/ 0 h 2582198"/>
              <a:gd name="connsiteX2" fmla="*/ 892927 w 5486400"/>
              <a:gd name="connsiteY2" fmla="*/ 2582198 h 2582198"/>
              <a:gd name="connsiteX3" fmla="*/ 5486400 w 5486400"/>
              <a:gd name="connsiteY3" fmla="*/ 1085850 h 2582198"/>
              <a:gd name="connsiteX0" fmla="*/ 5486400 w 5486400"/>
              <a:gd name="connsiteY0" fmla="*/ 1085850 h 2481754"/>
              <a:gd name="connsiteX1" fmla="*/ 0 w 5486400"/>
              <a:gd name="connsiteY1" fmla="*/ 0 h 2481754"/>
              <a:gd name="connsiteX2" fmla="*/ 870728 w 5486400"/>
              <a:gd name="connsiteY2" fmla="*/ 2481754 h 2481754"/>
              <a:gd name="connsiteX3" fmla="*/ 5486400 w 5486400"/>
              <a:gd name="connsiteY3" fmla="*/ 1085850 h 2481754"/>
            </a:gdLst>
            <a:ahLst/>
            <a:cxnLst>
              <a:cxn ang="0">
                <a:pos x="connsiteX0" y="connsiteY0"/>
              </a:cxn>
              <a:cxn ang="0">
                <a:pos x="connsiteX1" y="connsiteY1"/>
              </a:cxn>
              <a:cxn ang="0">
                <a:pos x="connsiteX2" y="connsiteY2"/>
              </a:cxn>
              <a:cxn ang="0">
                <a:pos x="connsiteX3" y="connsiteY3"/>
              </a:cxn>
            </a:cxnLst>
            <a:rect l="l" t="t" r="r" b="b"/>
            <a:pathLst>
              <a:path w="5486400" h="2481754">
                <a:moveTo>
                  <a:pt x="5486400" y="1085850"/>
                </a:moveTo>
                <a:lnTo>
                  <a:pt x="0" y="0"/>
                </a:lnTo>
                <a:lnTo>
                  <a:pt x="870728" y="2481754"/>
                </a:lnTo>
                <a:lnTo>
                  <a:pt x="5486400" y="1085850"/>
                </a:lnTo>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12" name="Полилиния 11"/>
          <p:cNvSpPr/>
          <p:nvPr/>
        </p:nvSpPr>
        <p:spPr>
          <a:xfrm rot="16200000" flipH="1">
            <a:off x="-469153" y="661849"/>
            <a:ext cx="2747768" cy="1432205"/>
          </a:xfrm>
          <a:custGeom>
            <a:avLst/>
            <a:gdLst>
              <a:gd name="connsiteX0" fmla="*/ 0 w 2715"/>
              <a:gd name="connsiteY0" fmla="*/ 0 h 1458"/>
              <a:gd name="connsiteX1" fmla="*/ 0 w 2715"/>
              <a:gd name="connsiteY1" fmla="*/ 1458 h 1458"/>
              <a:gd name="connsiteX2" fmla="*/ 2715 w 2715"/>
              <a:gd name="connsiteY2" fmla="*/ 909 h 1458"/>
              <a:gd name="connsiteX3" fmla="*/ 0 w 2715"/>
              <a:gd name="connsiteY3" fmla="*/ 0 h 1458"/>
            </a:gdLst>
            <a:ahLst/>
            <a:cxnLst>
              <a:cxn ang="0">
                <a:pos x="connsiteX0" y="connsiteY0"/>
              </a:cxn>
              <a:cxn ang="0">
                <a:pos x="connsiteX1" y="connsiteY1"/>
              </a:cxn>
              <a:cxn ang="0">
                <a:pos x="connsiteX2" y="connsiteY2"/>
              </a:cxn>
              <a:cxn ang="0">
                <a:pos x="connsiteX3" y="connsiteY3"/>
              </a:cxn>
            </a:cxnLst>
            <a:rect l="l" t="t" r="r" b="b"/>
            <a:pathLst>
              <a:path w="2715" h="1458">
                <a:moveTo>
                  <a:pt x="0" y="0"/>
                </a:moveTo>
                <a:lnTo>
                  <a:pt x="0" y="1458"/>
                </a:lnTo>
                <a:lnTo>
                  <a:pt x="2715" y="909"/>
                </a:lnTo>
                <a:lnTo>
                  <a:pt x="0" y="0"/>
                </a:lnTo>
              </a:path>
            </a:pathLst>
          </a:custGeom>
          <a:solidFill>
            <a:schemeClr val="accent1">
              <a:lumMod val="40000"/>
              <a:lumOff val="60000"/>
            </a:schemeClr>
          </a:solidFill>
          <a:ln w="9525">
            <a:noFill/>
            <a:round/>
          </a:ln>
        </p:spPr>
        <p:txBody>
          <a:bodyPr anchor="ctr"/>
          <a:lstStyle/>
          <a:p>
            <a:pPr algn="ctr">
              <a:defRPr lang="ko-KR" altLang="en-US"/>
            </a:pPr>
            <a:endParaRPr lang="en-US" altLang="ko-KR"/>
          </a:p>
        </p:txBody>
      </p:sp>
      <p:sp>
        <p:nvSpPr>
          <p:cNvPr id="13" name="Полилиния 12"/>
          <p:cNvSpPr/>
          <p:nvPr/>
        </p:nvSpPr>
        <p:spPr>
          <a:xfrm rot="16200000" flipH="1">
            <a:off x="-2892959" y="2893114"/>
            <a:ext cx="6862892" cy="1076695"/>
          </a:xfrm>
          <a:custGeom>
            <a:avLst/>
            <a:gdLst>
              <a:gd name="connsiteX0" fmla="*/ 6774 w 6774"/>
              <a:gd name="connsiteY0" fmla="*/ 0 h 1097"/>
              <a:gd name="connsiteX1" fmla="*/ 0 w 6774"/>
              <a:gd name="connsiteY1" fmla="*/ 0 h 1097"/>
              <a:gd name="connsiteX2" fmla="*/ 0 w 6774"/>
              <a:gd name="connsiteY2" fmla="*/ 194 h 1097"/>
              <a:gd name="connsiteX3" fmla="*/ 2700 w 6774"/>
              <a:gd name="connsiteY3" fmla="*/ 1097 h 1097"/>
              <a:gd name="connsiteX4" fmla="*/ 6774 w 6774"/>
              <a:gd name="connsiteY4" fmla="*/ 282 h 1097"/>
              <a:gd name="connsiteX5" fmla="*/ 6774 w 6774"/>
              <a:gd name="connsiteY5" fmla="*/ 0 h 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4" h="1097">
                <a:moveTo>
                  <a:pt x="6774" y="0"/>
                </a:moveTo>
                <a:lnTo>
                  <a:pt x="0" y="0"/>
                </a:lnTo>
                <a:lnTo>
                  <a:pt x="0" y="194"/>
                </a:lnTo>
                <a:lnTo>
                  <a:pt x="2700" y="1097"/>
                </a:lnTo>
                <a:lnTo>
                  <a:pt x="6774" y="282"/>
                </a:lnTo>
                <a:lnTo>
                  <a:pt x="6774" y="0"/>
                </a:lnTo>
              </a:path>
            </a:pathLst>
          </a:custGeom>
          <a:solidFill>
            <a:schemeClr val="accent1"/>
          </a:solidFill>
          <a:ln w="9525">
            <a:noFill/>
            <a:round/>
          </a:ln>
        </p:spPr>
        <p:txBody>
          <a:bodyPr anchor="ctr"/>
          <a:lstStyle/>
          <a:p>
            <a:pPr algn="ctr">
              <a:defRPr lang="ko-KR" altLang="en-US"/>
            </a:pPr>
            <a:endParaRPr lang="en-US" altLang="ko-KR"/>
          </a:p>
        </p:txBody>
      </p:sp>
      <p:sp>
        <p:nvSpPr>
          <p:cNvPr id="14" name="Полилиния 13"/>
          <p:cNvSpPr/>
          <p:nvPr/>
        </p:nvSpPr>
        <p:spPr>
          <a:xfrm rot="16200000">
            <a:off x="-839160" y="3864994"/>
            <a:ext cx="4116307" cy="1880869"/>
          </a:xfrm>
          <a:custGeom>
            <a:avLst/>
            <a:gdLst>
              <a:gd name="connsiteX0" fmla="*/ 5486400 w 5486400"/>
              <a:gd name="connsiteY0" fmla="*/ 1085850 h 2571750"/>
              <a:gd name="connsiteX1" fmla="*/ 0 w 5486400"/>
              <a:gd name="connsiteY1" fmla="*/ 0 h 2571750"/>
              <a:gd name="connsiteX2" fmla="*/ 0 w 5486400"/>
              <a:gd name="connsiteY2" fmla="*/ 95250 h 2571750"/>
              <a:gd name="connsiteX3" fmla="*/ 923925 w 5486400"/>
              <a:gd name="connsiteY3" fmla="*/ 2571750 h 2571750"/>
              <a:gd name="connsiteX4" fmla="*/ 5486400 w 5486400"/>
              <a:gd name="connsiteY4" fmla="*/ 108585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2571750">
                <a:moveTo>
                  <a:pt x="5486400" y="1085850"/>
                </a:moveTo>
                <a:lnTo>
                  <a:pt x="0" y="0"/>
                </a:lnTo>
                <a:lnTo>
                  <a:pt x="0" y="95250"/>
                </a:lnTo>
                <a:lnTo>
                  <a:pt x="923925" y="2571750"/>
                </a:lnTo>
                <a:lnTo>
                  <a:pt x="5486400" y="1085850"/>
                </a:lnTo>
              </a:path>
            </a:pathLst>
          </a:cu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15" name="Полилиния 14"/>
          <p:cNvSpPr/>
          <p:nvPr/>
        </p:nvSpPr>
        <p:spPr>
          <a:xfrm rot="16200000">
            <a:off x="1234747" y="5050782"/>
            <a:ext cx="895421" cy="2731035"/>
          </a:xfrm>
          <a:custGeom>
            <a:avLst/>
            <a:gdLst>
              <a:gd name="connsiteX0" fmla="*/ 0 w 571472"/>
              <a:gd name="connsiteY0" fmla="*/ 3000396 h 3000396"/>
              <a:gd name="connsiteX1" fmla="*/ 0 w 571472"/>
              <a:gd name="connsiteY1" fmla="*/ 0 h 3000396"/>
              <a:gd name="connsiteX2" fmla="*/ 571472 w 571472"/>
              <a:gd name="connsiteY2" fmla="*/ 3000396 h 3000396"/>
              <a:gd name="connsiteX3" fmla="*/ 0 w 571472"/>
              <a:gd name="connsiteY3" fmla="*/ 3000396 h 3000396"/>
              <a:gd name="connsiteX0" fmla="*/ 0 w 928630"/>
              <a:gd name="connsiteY0" fmla="*/ 3000396 h 3000396"/>
              <a:gd name="connsiteX1" fmla="*/ 0 w 928630"/>
              <a:gd name="connsiteY1" fmla="*/ 0 h 3000396"/>
              <a:gd name="connsiteX2" fmla="*/ 928630 w 928630"/>
              <a:gd name="connsiteY2" fmla="*/ 2500306 h 3000396"/>
              <a:gd name="connsiteX3" fmla="*/ 0 w 928630"/>
              <a:gd name="connsiteY3" fmla="*/ 3000396 h 3000396"/>
              <a:gd name="connsiteX0" fmla="*/ 9525 w 938155"/>
              <a:gd name="connsiteY0" fmla="*/ 3067050 h 3067050"/>
              <a:gd name="connsiteX1" fmla="*/ 0 w 938155"/>
              <a:gd name="connsiteY1" fmla="*/ 0 h 3067050"/>
              <a:gd name="connsiteX2" fmla="*/ 938155 w 938155"/>
              <a:gd name="connsiteY2" fmla="*/ 2566960 h 3067050"/>
              <a:gd name="connsiteX3" fmla="*/ 9525 w 938155"/>
              <a:gd name="connsiteY3" fmla="*/ 3067050 h 3067050"/>
              <a:gd name="connsiteX0" fmla="*/ 9525 w 928656"/>
              <a:gd name="connsiteY0" fmla="*/ 3067050 h 3067050"/>
              <a:gd name="connsiteX1" fmla="*/ 0 w 928656"/>
              <a:gd name="connsiteY1" fmla="*/ 0 h 3067050"/>
              <a:gd name="connsiteX2" fmla="*/ 928656 w 928656"/>
              <a:gd name="connsiteY2" fmla="*/ 2509813 h 3067050"/>
              <a:gd name="connsiteX3" fmla="*/ 9525 w 928656"/>
              <a:gd name="connsiteY3" fmla="*/ 3067050 h 3067050"/>
              <a:gd name="connsiteX0" fmla="*/ 9525 w 928656"/>
              <a:gd name="connsiteY0" fmla="*/ 2709836 h 2709836"/>
              <a:gd name="connsiteX1" fmla="*/ 0 w 928656"/>
              <a:gd name="connsiteY1" fmla="*/ 0 h 2709836"/>
              <a:gd name="connsiteX2" fmla="*/ 928656 w 928656"/>
              <a:gd name="connsiteY2" fmla="*/ 2509813 h 2709836"/>
              <a:gd name="connsiteX3" fmla="*/ 9525 w 928656"/>
              <a:gd name="connsiteY3" fmla="*/ 2709836 h 2709836"/>
              <a:gd name="connsiteX0" fmla="*/ 9525 w 928656"/>
              <a:gd name="connsiteY0" fmla="*/ 2781250 h 2781250"/>
              <a:gd name="connsiteX1" fmla="*/ 0 w 928656"/>
              <a:gd name="connsiteY1" fmla="*/ 0 h 2781250"/>
              <a:gd name="connsiteX2" fmla="*/ 928656 w 928656"/>
              <a:gd name="connsiteY2" fmla="*/ 2509813 h 2781250"/>
              <a:gd name="connsiteX3" fmla="*/ 9525 w 928656"/>
              <a:gd name="connsiteY3" fmla="*/ 2781250 h 2781250"/>
              <a:gd name="connsiteX0" fmla="*/ 9525 w 928656"/>
              <a:gd name="connsiteY0" fmla="*/ 2924102 h 2924102"/>
              <a:gd name="connsiteX1" fmla="*/ 0 w 928656"/>
              <a:gd name="connsiteY1" fmla="*/ 0 h 2924102"/>
              <a:gd name="connsiteX2" fmla="*/ 928656 w 928656"/>
              <a:gd name="connsiteY2" fmla="*/ 2509813 h 2924102"/>
              <a:gd name="connsiteX3" fmla="*/ 9525 w 928656"/>
              <a:gd name="connsiteY3" fmla="*/ 2924102 h 2924102"/>
              <a:gd name="connsiteX0" fmla="*/ 9525 w 931063"/>
              <a:gd name="connsiteY0" fmla="*/ 2924102 h 2924102"/>
              <a:gd name="connsiteX1" fmla="*/ 0 w 931063"/>
              <a:gd name="connsiteY1" fmla="*/ 0 h 2924102"/>
              <a:gd name="connsiteX2" fmla="*/ 931063 w 931063"/>
              <a:gd name="connsiteY2" fmla="*/ 2521723 h 2924102"/>
              <a:gd name="connsiteX3" fmla="*/ 9525 w 931063"/>
              <a:gd name="connsiteY3" fmla="*/ 2924102 h 2924102"/>
              <a:gd name="connsiteX0" fmla="*/ 0 w 931063"/>
              <a:gd name="connsiteY0" fmla="*/ 2805040 h 2805040"/>
              <a:gd name="connsiteX1" fmla="*/ 0 w 931063"/>
              <a:gd name="connsiteY1" fmla="*/ 0 h 2805040"/>
              <a:gd name="connsiteX2" fmla="*/ 931063 w 931063"/>
              <a:gd name="connsiteY2" fmla="*/ 2521723 h 2805040"/>
              <a:gd name="connsiteX3" fmla="*/ 0 w 931063"/>
              <a:gd name="connsiteY3" fmla="*/ 2805040 h 2805040"/>
              <a:gd name="connsiteX0" fmla="*/ 6350 w 931063"/>
              <a:gd name="connsiteY0" fmla="*/ 2822504 h 2822504"/>
              <a:gd name="connsiteX1" fmla="*/ 0 w 931063"/>
              <a:gd name="connsiteY1" fmla="*/ 0 h 2822504"/>
              <a:gd name="connsiteX2" fmla="*/ 931063 w 931063"/>
              <a:gd name="connsiteY2" fmla="*/ 2521723 h 2822504"/>
              <a:gd name="connsiteX3" fmla="*/ 6350 w 931063"/>
              <a:gd name="connsiteY3" fmla="*/ 2822504 h 2822504"/>
              <a:gd name="connsiteX0" fmla="*/ 6350 w 1185503"/>
              <a:gd name="connsiteY0" fmla="*/ 2822504 h 3224000"/>
              <a:gd name="connsiteX1" fmla="*/ 0 w 1185503"/>
              <a:gd name="connsiteY1" fmla="*/ 0 h 3224000"/>
              <a:gd name="connsiteX2" fmla="*/ 1185503 w 1185503"/>
              <a:gd name="connsiteY2" fmla="*/ 3224000 h 3224000"/>
              <a:gd name="connsiteX3" fmla="*/ 6350 w 1185503"/>
              <a:gd name="connsiteY3" fmla="*/ 2822504 h 3224000"/>
              <a:gd name="connsiteX0" fmla="*/ 2116 w 1193457"/>
              <a:gd name="connsiteY0" fmla="*/ 3734200 h 3734200"/>
              <a:gd name="connsiteX1" fmla="*/ 7954 w 1193457"/>
              <a:gd name="connsiteY1" fmla="*/ 0 h 3734200"/>
              <a:gd name="connsiteX2" fmla="*/ 1193457 w 1193457"/>
              <a:gd name="connsiteY2" fmla="*/ 3224000 h 3734200"/>
              <a:gd name="connsiteX3" fmla="*/ 2116 w 1193457"/>
              <a:gd name="connsiteY3" fmla="*/ 3734200 h 3734200"/>
            </a:gdLst>
            <a:ahLst/>
            <a:cxnLst>
              <a:cxn ang="0">
                <a:pos x="connsiteX0" y="connsiteY0"/>
              </a:cxn>
              <a:cxn ang="0">
                <a:pos x="connsiteX1" y="connsiteY1"/>
              </a:cxn>
              <a:cxn ang="0">
                <a:pos x="connsiteX2" y="connsiteY2"/>
              </a:cxn>
              <a:cxn ang="0">
                <a:pos x="connsiteX3" y="connsiteY3"/>
              </a:cxn>
            </a:cxnLst>
            <a:rect l="l" t="t" r="r" b="b"/>
            <a:pathLst>
              <a:path w="1193457" h="3734200">
                <a:moveTo>
                  <a:pt x="2116" y="3734200"/>
                </a:moveTo>
                <a:cubicBezTo>
                  <a:pt x="-1" y="2793365"/>
                  <a:pt x="10071" y="940835"/>
                  <a:pt x="7954" y="0"/>
                </a:cubicBezTo>
                <a:lnTo>
                  <a:pt x="1193457" y="3224000"/>
                </a:lnTo>
                <a:lnTo>
                  <a:pt x="2116" y="3734200"/>
                </a:lnTo>
              </a:path>
            </a:pathLst>
          </a:custGeom>
          <a:solidFill>
            <a:schemeClr val="accent2">
              <a:lumMod val="50000"/>
              <a:lumOff val="50000"/>
            </a:schemeClr>
          </a:solidFill>
          <a:ln w="9525">
            <a:noFill/>
            <a:round/>
          </a:ln>
        </p:spPr>
        <p:txBody>
          <a:bodyPr anchor="ctr"/>
          <a:lstStyle/>
          <a:p>
            <a:pPr algn="ctr">
              <a:defRPr lang="ko-KR" altLang="en-US"/>
            </a:pPr>
            <a:endParaRPr lang="en-US" altLang="ko-KR"/>
          </a:p>
        </p:txBody>
      </p:sp>
      <p:sp>
        <p:nvSpPr>
          <p:cNvPr id="16" name="Полилиния 15"/>
          <p:cNvSpPr/>
          <p:nvPr/>
        </p:nvSpPr>
        <p:spPr>
          <a:xfrm>
            <a:off x="164250" y="-27432"/>
            <a:ext cx="2883726" cy="6885432"/>
          </a:xfrm>
          <a:custGeom>
            <a:avLst/>
            <a:gdLst>
              <a:gd name="connsiteX0" fmla="*/ 0 w 500066"/>
              <a:gd name="connsiteY0" fmla="*/ 6858000 h 6858000"/>
              <a:gd name="connsiteX1" fmla="*/ 250033 w 500066"/>
              <a:gd name="connsiteY1" fmla="*/ 0 h 6858000"/>
              <a:gd name="connsiteX2" fmla="*/ 500066 w 500066"/>
              <a:gd name="connsiteY2" fmla="*/ 6858000 h 6858000"/>
              <a:gd name="connsiteX3" fmla="*/ 0 w 500066"/>
              <a:gd name="connsiteY3" fmla="*/ 6858000 h 6858000"/>
              <a:gd name="connsiteX0" fmla="*/ 1638757 w 2138823"/>
              <a:gd name="connsiteY0" fmla="*/ 6876288 h 6876288"/>
              <a:gd name="connsiteX1" fmla="*/ 0 w 2138823"/>
              <a:gd name="connsiteY1" fmla="*/ 0 h 6876288"/>
              <a:gd name="connsiteX2" fmla="*/ 2138823 w 2138823"/>
              <a:gd name="connsiteY2" fmla="*/ 6876288 h 6876288"/>
              <a:gd name="connsiteX3" fmla="*/ 1638757 w 2138823"/>
              <a:gd name="connsiteY3" fmla="*/ 6876288 h 6876288"/>
              <a:gd name="connsiteX0" fmla="*/ 1662729 w 2162795"/>
              <a:gd name="connsiteY0" fmla="*/ 6885432 h 6885432"/>
              <a:gd name="connsiteX1" fmla="*/ 0 w 2162795"/>
              <a:gd name="connsiteY1" fmla="*/ 0 h 6885432"/>
              <a:gd name="connsiteX2" fmla="*/ 2162795 w 2162795"/>
              <a:gd name="connsiteY2" fmla="*/ 6885432 h 6885432"/>
              <a:gd name="connsiteX3" fmla="*/ 1662729 w 2162795"/>
              <a:gd name="connsiteY3" fmla="*/ 6885432 h 6885432"/>
            </a:gdLst>
            <a:ahLst/>
            <a:cxnLst>
              <a:cxn ang="0">
                <a:pos x="connsiteX0" y="connsiteY0"/>
              </a:cxn>
              <a:cxn ang="0">
                <a:pos x="connsiteX1" y="connsiteY1"/>
              </a:cxn>
              <a:cxn ang="0">
                <a:pos x="connsiteX2" y="connsiteY2"/>
              </a:cxn>
              <a:cxn ang="0">
                <a:pos x="connsiteX3" y="connsiteY3"/>
              </a:cxn>
            </a:cxnLst>
            <a:rect l="l" t="t" r="r" b="b"/>
            <a:pathLst>
              <a:path w="2162795" h="6885432">
                <a:moveTo>
                  <a:pt x="1662729" y="6885432"/>
                </a:moveTo>
                <a:lnTo>
                  <a:pt x="0" y="0"/>
                </a:lnTo>
                <a:lnTo>
                  <a:pt x="2162795" y="6885432"/>
                </a:lnTo>
                <a:lnTo>
                  <a:pt x="1662729" y="6885432"/>
                </a:lnTo>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2" name="Заголовок 1"/>
          <p:cNvSpPr>
            <a:spLocks noGrp="1"/>
          </p:cNvSpPr>
          <p:nvPr>
            <p:ph type="ctrTitle"/>
          </p:nvPr>
        </p:nvSpPr>
        <p:spPr>
          <a:xfrm>
            <a:off x="2270586" y="2919309"/>
            <a:ext cx="9635703" cy="957706"/>
          </a:xfrm>
        </p:spPr>
        <p:txBody>
          <a:bodyPr>
            <a:noAutofit/>
          </a:bodyPr>
          <a:lstStyle>
            <a:lvl1pPr algn="l">
              <a:defRPr sz="5400" b="0"/>
            </a:lvl1pPr>
          </a:lstStyle>
          <a:p>
            <a:pPr lvl="0">
              <a:defRPr lang="ko-KR" altLang="en-US"/>
            </a:pPr>
            <a:r>
              <a:rPr lang="ru-RU" altLang="en-US"/>
              <a:t>Образец заголовка</a:t>
            </a:r>
          </a:p>
        </p:txBody>
      </p:sp>
      <p:sp>
        <p:nvSpPr>
          <p:cNvPr id="3" name="Подзаголовок 2"/>
          <p:cNvSpPr>
            <a:spLocks noGrp="1"/>
          </p:cNvSpPr>
          <p:nvPr>
            <p:ph type="subTitle" idx="1"/>
          </p:nvPr>
        </p:nvSpPr>
        <p:spPr>
          <a:xfrm>
            <a:off x="2270586" y="3890286"/>
            <a:ext cx="9631127" cy="467408"/>
          </a:xfrm>
        </p:spPr>
        <p:txBody>
          <a:bodyPr anchor="ctr"/>
          <a:lstStyle>
            <a:lvl1pPr marL="0" indent="0" algn="l">
              <a:buNone/>
              <a:defRPr sz="24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defRPr lang="ko-KR" altLang="en-US"/>
            </a:pPr>
            <a:r>
              <a:rPr lang="ru-RU" altLang="en-US"/>
              <a:t>Образец подзаголовка</a:t>
            </a:r>
          </a:p>
        </p:txBody>
      </p:sp>
      <p:sp>
        <p:nvSpPr>
          <p:cNvPr id="4" name="Дата 3"/>
          <p:cNvSpPr>
            <a:spLocks noGrp="1"/>
          </p:cNvSpPr>
          <p:nvPr>
            <p:ph type="dt" sz="half" idx="10"/>
          </p:nvPr>
        </p:nvSpPr>
        <p:spPr/>
        <p:txBody>
          <a:bodyPr/>
          <a:lstStyle/>
          <a:p>
            <a:pPr>
              <a:defRPr lang="ko-KR" altLang="en-US"/>
            </a:pPr>
            <a:fld id="{1A3D5110-9FE0-496F-B26A-071D02F2DE37}" type="datetime1">
              <a:rPr lang="ru-RU" altLang="en-US"/>
              <a:pPr>
                <a:defRPr lang="ko-KR" altLang="en-US"/>
              </a:pPr>
              <a:t>23.04.2020</a:t>
            </a:fld>
            <a:endParaRPr lang="ru-RU" altLang="en-US"/>
          </a:p>
        </p:txBody>
      </p:sp>
      <p:sp>
        <p:nvSpPr>
          <p:cNvPr id="5" name="Нижний колонтитул 4"/>
          <p:cNvSpPr>
            <a:spLocks noGrp="1"/>
          </p:cNvSpPr>
          <p:nvPr>
            <p:ph type="ftr" sz="quarter" idx="11"/>
          </p:nvPr>
        </p:nvSpPr>
        <p:spPr/>
        <p:txBody>
          <a:bodyPr/>
          <a:lstStyle>
            <a:lvl1pPr>
              <a:defRPr/>
            </a:lvl1pPr>
          </a:lstStyle>
          <a:p>
            <a:pPr>
              <a:defRPr lang="ko-KR" altLang="en-US"/>
            </a:pPr>
            <a:endParaRPr lang="ru-RU" altLang="en-US"/>
          </a:p>
        </p:txBody>
      </p:sp>
      <p:sp>
        <p:nvSpPr>
          <p:cNvPr id="6" name="Номер слайда 5"/>
          <p:cNvSpPr>
            <a:spLocks noGrp="1"/>
          </p:cNvSpPr>
          <p:nvPr>
            <p:ph type="sldNum" sz="quarter" idx="12"/>
          </p:nvPr>
        </p:nvSpPr>
        <p:spPr/>
        <p:txBody>
          <a:bodyPr/>
          <a:lstStyle/>
          <a:p>
            <a:pPr>
              <a:defRPr lang="ko-KR" altLang="en-US"/>
            </a:pPr>
            <a:fld id="{DF28FB93-0A08-4E7D-8E63-9EFA29F1E093}" type="slidenum">
              <a:rPr lang="ru-RU" altLang="en-US"/>
              <a:pPr>
                <a:defRPr lang="ko-KR" altLang="en-US"/>
              </a:pPr>
              <a:t>‹#›</a:t>
            </a:fld>
            <a:endParaRPr lang="ru-RU"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Вставить" type="objOnly" preserve="1">
  <p:cSld name="Вставить">
    <p:spTree>
      <p:nvGrpSpPr>
        <p:cNvPr id="1" name=""/>
        <p:cNvGrpSpPr/>
        <p:nvPr/>
      </p:nvGrpSpPr>
      <p:grpSpPr>
        <a:xfrm>
          <a:off x="0" y="0"/>
          <a:ext cx="0" cy="0"/>
          <a:chOff x="0" y="0"/>
          <a:chExt cx="0" cy="0"/>
        </a:xfrm>
      </p:grpSpPr>
      <p:grpSp>
        <p:nvGrpSpPr>
          <p:cNvPr id="6" name="Группа 5"/>
          <p:cNvGrpSpPr/>
          <p:nvPr/>
        </p:nvGrpSpPr>
        <p:grpSpPr>
          <a:xfrm>
            <a:off x="-73151" y="3141915"/>
            <a:ext cx="12305046" cy="3716088"/>
            <a:chOff x="-28573" y="3141915"/>
            <a:chExt cx="9202494" cy="3716088"/>
          </a:xfrm>
        </p:grpSpPr>
        <p:sp>
          <p:nvSpPr>
            <p:cNvPr id="7" name="Полилиния 6"/>
            <p:cNvSpPr/>
            <p:nvPr/>
          </p:nvSpPr>
          <p:spPr>
            <a:xfrm rot="10800000" flipH="1">
              <a:off x="13414" y="5642418"/>
              <a:ext cx="3665145" cy="1074154"/>
            </a:xfrm>
            <a:custGeom>
              <a:avLst/>
              <a:gdLst>
                <a:gd name="connsiteX0" fmla="*/ 0 w 2715"/>
                <a:gd name="connsiteY0" fmla="*/ 0 h 1458"/>
                <a:gd name="connsiteX1" fmla="*/ 0 w 2715"/>
                <a:gd name="connsiteY1" fmla="*/ 1458 h 1458"/>
                <a:gd name="connsiteX2" fmla="*/ 2715 w 2715"/>
                <a:gd name="connsiteY2" fmla="*/ 909 h 1458"/>
                <a:gd name="connsiteX3" fmla="*/ 0 w 2715"/>
                <a:gd name="connsiteY3" fmla="*/ 0 h 1458"/>
              </a:gdLst>
              <a:ahLst/>
              <a:cxnLst>
                <a:cxn ang="0">
                  <a:pos x="connsiteX0" y="connsiteY0"/>
                </a:cxn>
                <a:cxn ang="0">
                  <a:pos x="connsiteX1" y="connsiteY1"/>
                </a:cxn>
                <a:cxn ang="0">
                  <a:pos x="connsiteX2" y="connsiteY2"/>
                </a:cxn>
                <a:cxn ang="0">
                  <a:pos x="connsiteX3" y="connsiteY3"/>
                </a:cxn>
              </a:cxnLst>
              <a:rect l="l" t="t" r="r" b="b"/>
              <a:pathLst>
                <a:path w="2715" h="1458">
                  <a:moveTo>
                    <a:pt x="0" y="0"/>
                  </a:moveTo>
                  <a:lnTo>
                    <a:pt x="0" y="1458"/>
                  </a:lnTo>
                  <a:lnTo>
                    <a:pt x="2715" y="909"/>
                  </a:lnTo>
                  <a:lnTo>
                    <a:pt x="0" y="0"/>
                  </a:lnTo>
                </a:path>
              </a:pathLst>
            </a:custGeom>
            <a:solidFill>
              <a:schemeClr val="accent1">
                <a:lumMod val="40000"/>
                <a:lumOff val="60000"/>
                <a:alpha val="58000"/>
              </a:schemeClr>
            </a:solidFill>
            <a:ln w="9525">
              <a:noFill/>
              <a:round/>
            </a:ln>
          </p:spPr>
          <p:txBody>
            <a:bodyPr anchor="ctr"/>
            <a:lstStyle/>
            <a:p>
              <a:pPr algn="ctr">
                <a:defRPr lang="ko-KR" altLang="en-US"/>
              </a:pPr>
              <a:endParaRPr lang="en-US" altLang="ko-KR"/>
            </a:p>
          </p:txBody>
        </p:sp>
        <p:sp>
          <p:nvSpPr>
            <p:cNvPr id="8" name="Полилиния 7"/>
            <p:cNvSpPr/>
            <p:nvPr/>
          </p:nvSpPr>
          <p:spPr>
            <a:xfrm rot="10800000" flipH="1">
              <a:off x="8017" y="6050481"/>
              <a:ext cx="9154154" cy="807522"/>
            </a:xfrm>
            <a:custGeom>
              <a:avLst/>
              <a:gdLst>
                <a:gd name="connsiteX0" fmla="*/ 6774 w 6774"/>
                <a:gd name="connsiteY0" fmla="*/ 0 h 1097"/>
                <a:gd name="connsiteX1" fmla="*/ 0 w 6774"/>
                <a:gd name="connsiteY1" fmla="*/ 0 h 1097"/>
                <a:gd name="connsiteX2" fmla="*/ 0 w 6774"/>
                <a:gd name="connsiteY2" fmla="*/ 194 h 1097"/>
                <a:gd name="connsiteX3" fmla="*/ 2700 w 6774"/>
                <a:gd name="connsiteY3" fmla="*/ 1097 h 1097"/>
                <a:gd name="connsiteX4" fmla="*/ 6774 w 6774"/>
                <a:gd name="connsiteY4" fmla="*/ 282 h 1097"/>
                <a:gd name="connsiteX5" fmla="*/ 6774 w 6774"/>
                <a:gd name="connsiteY5" fmla="*/ 0 h 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4" h="1097">
                  <a:moveTo>
                    <a:pt x="6774" y="0"/>
                  </a:moveTo>
                  <a:lnTo>
                    <a:pt x="0" y="0"/>
                  </a:lnTo>
                  <a:lnTo>
                    <a:pt x="0" y="194"/>
                  </a:lnTo>
                  <a:lnTo>
                    <a:pt x="2700" y="1097"/>
                  </a:lnTo>
                  <a:lnTo>
                    <a:pt x="6774" y="282"/>
                  </a:lnTo>
                  <a:lnTo>
                    <a:pt x="6774" y="0"/>
                  </a:lnTo>
                </a:path>
              </a:pathLst>
            </a:custGeom>
            <a:solidFill>
              <a:schemeClr val="accent1">
                <a:alpha val="75000"/>
              </a:schemeClr>
            </a:solidFill>
            <a:ln w="9525">
              <a:noFill/>
              <a:round/>
            </a:ln>
          </p:spPr>
          <p:txBody>
            <a:bodyPr anchor="ctr"/>
            <a:lstStyle/>
            <a:p>
              <a:pPr algn="ctr">
                <a:defRPr lang="ko-KR" altLang="en-US"/>
              </a:pPr>
              <a:endParaRPr lang="en-US" altLang="ko-KR"/>
            </a:p>
          </p:txBody>
        </p:sp>
        <p:sp>
          <p:nvSpPr>
            <p:cNvPr id="9" name="Полилиния 8"/>
            <p:cNvSpPr/>
            <p:nvPr/>
          </p:nvSpPr>
          <p:spPr>
            <a:xfrm rot="10800000">
              <a:off x="3672466" y="5238365"/>
              <a:ext cx="5490588" cy="1410652"/>
            </a:xfrm>
            <a:custGeom>
              <a:avLst/>
              <a:gdLst>
                <a:gd name="connsiteX0" fmla="*/ 5486400 w 5486400"/>
                <a:gd name="connsiteY0" fmla="*/ 1085850 h 2571750"/>
                <a:gd name="connsiteX1" fmla="*/ 0 w 5486400"/>
                <a:gd name="connsiteY1" fmla="*/ 0 h 2571750"/>
                <a:gd name="connsiteX2" fmla="*/ 0 w 5486400"/>
                <a:gd name="connsiteY2" fmla="*/ 95250 h 2571750"/>
                <a:gd name="connsiteX3" fmla="*/ 923925 w 5486400"/>
                <a:gd name="connsiteY3" fmla="*/ 2571750 h 2571750"/>
                <a:gd name="connsiteX4" fmla="*/ 5486400 w 5486400"/>
                <a:gd name="connsiteY4" fmla="*/ 108585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2571750">
                  <a:moveTo>
                    <a:pt x="5486400" y="1085850"/>
                  </a:moveTo>
                  <a:lnTo>
                    <a:pt x="0" y="0"/>
                  </a:lnTo>
                  <a:lnTo>
                    <a:pt x="0" y="95250"/>
                  </a:lnTo>
                  <a:lnTo>
                    <a:pt x="923925" y="2571750"/>
                  </a:lnTo>
                  <a:lnTo>
                    <a:pt x="5486400" y="1085850"/>
                  </a:lnTo>
                </a:path>
              </a:pathLst>
            </a:custGeom>
            <a:solidFill>
              <a:srgbClr val="B6B8BA">
                <a:alpha val="38000"/>
              </a:srgbClr>
            </a:solidFill>
            <a:ln w="9525">
              <a:noFill/>
              <a:round/>
            </a:ln>
          </p:spPr>
          <p:txBody>
            <a:bodyPr anchor="ctr"/>
            <a:lstStyle/>
            <a:p>
              <a:pPr algn="ctr">
                <a:defRPr lang="ko-KR" altLang="en-US"/>
              </a:pPr>
              <a:endParaRPr lang="en-US" altLang="ko-KR"/>
            </a:p>
          </p:txBody>
        </p:sp>
        <p:sp>
          <p:nvSpPr>
            <p:cNvPr id="10" name="Полилиния 9"/>
            <p:cNvSpPr/>
            <p:nvPr/>
          </p:nvSpPr>
          <p:spPr>
            <a:xfrm rot="10800000">
              <a:off x="8223873" y="5072085"/>
              <a:ext cx="931774" cy="1548196"/>
            </a:xfrm>
            <a:custGeom>
              <a:avLst/>
              <a:gdLst>
                <a:gd name="connsiteX0" fmla="*/ 0 w 571472"/>
                <a:gd name="connsiteY0" fmla="*/ 3000396 h 3000396"/>
                <a:gd name="connsiteX1" fmla="*/ 0 w 571472"/>
                <a:gd name="connsiteY1" fmla="*/ 0 h 3000396"/>
                <a:gd name="connsiteX2" fmla="*/ 571472 w 571472"/>
                <a:gd name="connsiteY2" fmla="*/ 3000396 h 3000396"/>
                <a:gd name="connsiteX3" fmla="*/ 0 w 571472"/>
                <a:gd name="connsiteY3" fmla="*/ 3000396 h 3000396"/>
                <a:gd name="connsiteX0" fmla="*/ 0 w 928630"/>
                <a:gd name="connsiteY0" fmla="*/ 3000396 h 3000396"/>
                <a:gd name="connsiteX1" fmla="*/ 0 w 928630"/>
                <a:gd name="connsiteY1" fmla="*/ 0 h 3000396"/>
                <a:gd name="connsiteX2" fmla="*/ 928630 w 928630"/>
                <a:gd name="connsiteY2" fmla="*/ 2500306 h 3000396"/>
                <a:gd name="connsiteX3" fmla="*/ 0 w 928630"/>
                <a:gd name="connsiteY3" fmla="*/ 3000396 h 3000396"/>
                <a:gd name="connsiteX0" fmla="*/ 9525 w 938155"/>
                <a:gd name="connsiteY0" fmla="*/ 3067050 h 3067050"/>
                <a:gd name="connsiteX1" fmla="*/ 0 w 938155"/>
                <a:gd name="connsiteY1" fmla="*/ 0 h 3067050"/>
                <a:gd name="connsiteX2" fmla="*/ 938155 w 938155"/>
                <a:gd name="connsiteY2" fmla="*/ 2566960 h 3067050"/>
                <a:gd name="connsiteX3" fmla="*/ 9525 w 938155"/>
                <a:gd name="connsiteY3" fmla="*/ 3067050 h 3067050"/>
                <a:gd name="connsiteX0" fmla="*/ 9525 w 928656"/>
                <a:gd name="connsiteY0" fmla="*/ 3067050 h 3067050"/>
                <a:gd name="connsiteX1" fmla="*/ 0 w 928656"/>
                <a:gd name="connsiteY1" fmla="*/ 0 h 3067050"/>
                <a:gd name="connsiteX2" fmla="*/ 928656 w 928656"/>
                <a:gd name="connsiteY2" fmla="*/ 2509813 h 3067050"/>
                <a:gd name="connsiteX3" fmla="*/ 9525 w 928656"/>
                <a:gd name="connsiteY3" fmla="*/ 3067050 h 3067050"/>
                <a:gd name="connsiteX0" fmla="*/ 9525 w 928656"/>
                <a:gd name="connsiteY0" fmla="*/ 2709836 h 2709836"/>
                <a:gd name="connsiteX1" fmla="*/ 0 w 928656"/>
                <a:gd name="connsiteY1" fmla="*/ 0 h 2709836"/>
                <a:gd name="connsiteX2" fmla="*/ 928656 w 928656"/>
                <a:gd name="connsiteY2" fmla="*/ 2509813 h 2709836"/>
                <a:gd name="connsiteX3" fmla="*/ 9525 w 928656"/>
                <a:gd name="connsiteY3" fmla="*/ 2709836 h 2709836"/>
                <a:gd name="connsiteX0" fmla="*/ 9525 w 928656"/>
                <a:gd name="connsiteY0" fmla="*/ 2781250 h 2781250"/>
                <a:gd name="connsiteX1" fmla="*/ 0 w 928656"/>
                <a:gd name="connsiteY1" fmla="*/ 0 h 2781250"/>
                <a:gd name="connsiteX2" fmla="*/ 928656 w 928656"/>
                <a:gd name="connsiteY2" fmla="*/ 2509813 h 2781250"/>
                <a:gd name="connsiteX3" fmla="*/ 9525 w 928656"/>
                <a:gd name="connsiteY3" fmla="*/ 2781250 h 2781250"/>
                <a:gd name="connsiteX0" fmla="*/ 9525 w 928656"/>
                <a:gd name="connsiteY0" fmla="*/ 2924102 h 2924102"/>
                <a:gd name="connsiteX1" fmla="*/ 0 w 928656"/>
                <a:gd name="connsiteY1" fmla="*/ 0 h 2924102"/>
                <a:gd name="connsiteX2" fmla="*/ 928656 w 928656"/>
                <a:gd name="connsiteY2" fmla="*/ 2509813 h 2924102"/>
                <a:gd name="connsiteX3" fmla="*/ 9525 w 928656"/>
                <a:gd name="connsiteY3" fmla="*/ 2924102 h 2924102"/>
                <a:gd name="connsiteX0" fmla="*/ 9525 w 931063"/>
                <a:gd name="connsiteY0" fmla="*/ 2924102 h 2924102"/>
                <a:gd name="connsiteX1" fmla="*/ 0 w 931063"/>
                <a:gd name="connsiteY1" fmla="*/ 0 h 2924102"/>
                <a:gd name="connsiteX2" fmla="*/ 931063 w 931063"/>
                <a:gd name="connsiteY2" fmla="*/ 2521723 h 2924102"/>
                <a:gd name="connsiteX3" fmla="*/ 9525 w 931063"/>
                <a:gd name="connsiteY3" fmla="*/ 2924102 h 2924102"/>
                <a:gd name="connsiteX0" fmla="*/ 0 w 931063"/>
                <a:gd name="connsiteY0" fmla="*/ 2805040 h 2805040"/>
                <a:gd name="connsiteX1" fmla="*/ 0 w 931063"/>
                <a:gd name="connsiteY1" fmla="*/ 0 h 2805040"/>
                <a:gd name="connsiteX2" fmla="*/ 931063 w 931063"/>
                <a:gd name="connsiteY2" fmla="*/ 2521723 h 2805040"/>
                <a:gd name="connsiteX3" fmla="*/ 0 w 931063"/>
                <a:gd name="connsiteY3" fmla="*/ 2805040 h 2805040"/>
                <a:gd name="connsiteX0" fmla="*/ 6350 w 931063"/>
                <a:gd name="connsiteY0" fmla="*/ 2822504 h 2822504"/>
                <a:gd name="connsiteX1" fmla="*/ 0 w 931063"/>
                <a:gd name="connsiteY1" fmla="*/ 0 h 2822504"/>
                <a:gd name="connsiteX2" fmla="*/ 931063 w 931063"/>
                <a:gd name="connsiteY2" fmla="*/ 2521723 h 2822504"/>
                <a:gd name="connsiteX3" fmla="*/ 6350 w 931063"/>
                <a:gd name="connsiteY3" fmla="*/ 2822504 h 2822504"/>
              </a:gdLst>
              <a:ahLst/>
              <a:cxnLst>
                <a:cxn ang="0">
                  <a:pos x="connsiteX0" y="connsiteY0"/>
                </a:cxn>
                <a:cxn ang="0">
                  <a:pos x="connsiteX1" y="connsiteY1"/>
                </a:cxn>
                <a:cxn ang="0">
                  <a:pos x="connsiteX2" y="connsiteY2"/>
                </a:cxn>
                <a:cxn ang="0">
                  <a:pos x="connsiteX3" y="connsiteY3"/>
                </a:cxn>
              </a:cxnLst>
              <a:rect l="l" t="t" r="r" b="b"/>
              <a:pathLst>
                <a:path w="931063" h="2822504">
                  <a:moveTo>
                    <a:pt x="6350" y="2822504"/>
                  </a:moveTo>
                  <a:cubicBezTo>
                    <a:pt x="4233" y="1881669"/>
                    <a:pt x="2117" y="940835"/>
                    <a:pt x="0" y="0"/>
                  </a:cubicBezTo>
                  <a:lnTo>
                    <a:pt x="931063" y="2521723"/>
                  </a:lnTo>
                  <a:lnTo>
                    <a:pt x="6350" y="2822504"/>
                  </a:lnTo>
                </a:path>
              </a:pathLst>
            </a:custGeom>
            <a:solidFill>
              <a:schemeClr val="accent2">
                <a:lumMod val="50000"/>
                <a:lumOff val="50000"/>
                <a:alpha val="65000"/>
              </a:schemeClr>
            </a:solidFill>
            <a:ln w="9525">
              <a:noFill/>
              <a:round/>
            </a:ln>
          </p:spPr>
          <p:txBody>
            <a:bodyPr anchor="ctr"/>
            <a:lstStyle/>
            <a:p>
              <a:pPr algn="ctr">
                <a:defRPr lang="ko-KR" altLang="en-US"/>
              </a:pPr>
              <a:endParaRPr lang="en-US" altLang="ko-KR"/>
            </a:p>
          </p:txBody>
        </p:sp>
        <p:sp>
          <p:nvSpPr>
            <p:cNvPr id="11" name="Полилиния 10"/>
            <p:cNvSpPr/>
            <p:nvPr/>
          </p:nvSpPr>
          <p:spPr>
            <a:xfrm rot="16200000">
              <a:off x="2776226" y="337116"/>
              <a:ext cx="3592895" cy="9202494"/>
            </a:xfrm>
            <a:custGeom>
              <a:avLst/>
              <a:gdLst>
                <a:gd name="connsiteX0" fmla="*/ 0 w 500066"/>
                <a:gd name="connsiteY0" fmla="*/ 6858000 h 6858000"/>
                <a:gd name="connsiteX1" fmla="*/ 250033 w 500066"/>
                <a:gd name="connsiteY1" fmla="*/ 0 h 6858000"/>
                <a:gd name="connsiteX2" fmla="*/ 500066 w 500066"/>
                <a:gd name="connsiteY2" fmla="*/ 6858000 h 6858000"/>
                <a:gd name="connsiteX3" fmla="*/ 0 w 500066"/>
                <a:gd name="connsiteY3" fmla="*/ 6858000 h 6858000"/>
                <a:gd name="connsiteX0" fmla="*/ 1638757 w 2138823"/>
                <a:gd name="connsiteY0" fmla="*/ 6876288 h 6876288"/>
                <a:gd name="connsiteX1" fmla="*/ 0 w 2138823"/>
                <a:gd name="connsiteY1" fmla="*/ 0 h 6876288"/>
                <a:gd name="connsiteX2" fmla="*/ 2138823 w 2138823"/>
                <a:gd name="connsiteY2" fmla="*/ 6876288 h 6876288"/>
                <a:gd name="connsiteX3" fmla="*/ 1638757 w 2138823"/>
                <a:gd name="connsiteY3" fmla="*/ 6876288 h 6876288"/>
                <a:gd name="connsiteX0" fmla="*/ 1662729 w 2162795"/>
                <a:gd name="connsiteY0" fmla="*/ 6885432 h 6885432"/>
                <a:gd name="connsiteX1" fmla="*/ 0 w 2162795"/>
                <a:gd name="connsiteY1" fmla="*/ 0 h 6885432"/>
                <a:gd name="connsiteX2" fmla="*/ 2162795 w 2162795"/>
                <a:gd name="connsiteY2" fmla="*/ 6885432 h 6885432"/>
                <a:gd name="connsiteX3" fmla="*/ 1662729 w 2162795"/>
                <a:gd name="connsiteY3" fmla="*/ 6885432 h 6885432"/>
                <a:gd name="connsiteX0" fmla="*/ 1662729 w 3592895"/>
                <a:gd name="connsiteY0" fmla="*/ 6885432 h 6899132"/>
                <a:gd name="connsiteX1" fmla="*/ 0 w 3592895"/>
                <a:gd name="connsiteY1" fmla="*/ 0 h 6899132"/>
                <a:gd name="connsiteX2" fmla="*/ 3592895 w 3592895"/>
                <a:gd name="connsiteY2" fmla="*/ 6899132 h 6899132"/>
                <a:gd name="connsiteX3" fmla="*/ 1662729 w 3592895"/>
                <a:gd name="connsiteY3" fmla="*/ 6885432 h 6899132"/>
              </a:gdLst>
              <a:ahLst/>
              <a:cxnLst>
                <a:cxn ang="0">
                  <a:pos x="connsiteX0" y="connsiteY0"/>
                </a:cxn>
                <a:cxn ang="0">
                  <a:pos x="connsiteX1" y="connsiteY1"/>
                </a:cxn>
                <a:cxn ang="0">
                  <a:pos x="connsiteX2" y="connsiteY2"/>
                </a:cxn>
                <a:cxn ang="0">
                  <a:pos x="connsiteX3" y="connsiteY3"/>
                </a:cxn>
              </a:cxnLst>
              <a:rect l="l" t="t" r="r" b="b"/>
              <a:pathLst>
                <a:path w="3592895" h="6899132">
                  <a:moveTo>
                    <a:pt x="1662729" y="6885432"/>
                  </a:moveTo>
                  <a:lnTo>
                    <a:pt x="0" y="0"/>
                  </a:lnTo>
                  <a:lnTo>
                    <a:pt x="3592895" y="6899132"/>
                  </a:lnTo>
                  <a:lnTo>
                    <a:pt x="1662729" y="6885432"/>
                  </a:lnTo>
                </a:path>
              </a:pathLst>
            </a:cu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grpSp>
      <p:sp>
        <p:nvSpPr>
          <p:cNvPr id="2" name="Заголовок 1"/>
          <p:cNvSpPr>
            <a:spLocks noGrp="1"/>
          </p:cNvSpPr>
          <p:nvPr>
            <p:ph type="ctrTitle"/>
          </p:nvPr>
        </p:nvSpPr>
        <p:spPr>
          <a:xfrm>
            <a:off x="330199" y="2673355"/>
            <a:ext cx="11531599" cy="1470025"/>
          </a:xfrm>
        </p:spPr>
        <p:txBody>
          <a:bodyPr/>
          <a:lstStyle>
            <a:lvl1pPr algn="ctr">
              <a:defRPr sz="5400" b="0"/>
            </a:lvl1pPr>
          </a:lstStyle>
          <a:p>
            <a:pPr lvl="0">
              <a:defRPr lang="ko-KR" altLang="en-US"/>
            </a:pPr>
            <a:r>
              <a:rPr lang="ru-RU" altLang="en-US"/>
              <a:t>Образец заголовка</a:t>
            </a:r>
          </a:p>
        </p:txBody>
      </p:sp>
      <p:sp>
        <p:nvSpPr>
          <p:cNvPr id="3" name="Дата 2"/>
          <p:cNvSpPr>
            <a:spLocks noGrp="1"/>
          </p:cNvSpPr>
          <p:nvPr>
            <p:ph type="dt" sz="half" idx="10"/>
          </p:nvPr>
        </p:nvSpPr>
        <p:spPr>
          <a:xfrm>
            <a:off x="609599" y="6356350"/>
            <a:ext cx="2844799" cy="365125"/>
          </a:xfrm>
        </p:spPr>
        <p:txBody>
          <a:bodyPr/>
          <a:lstStyle/>
          <a:p>
            <a:pPr>
              <a:defRPr lang="ko-KR" altLang="en-US"/>
            </a:pPr>
            <a:fld id="{1A3D5110-9FE0-496F-B26A-071D02F2DE37}" type="datetime1">
              <a:rPr lang="ru-RU" altLang="en-US"/>
              <a:pPr>
                <a:defRPr lang="ko-KR" altLang="en-US"/>
              </a:pPr>
              <a:t>23.04.2020</a:t>
            </a:fld>
            <a:endParaRPr lang="ru-RU" altLang="en-US"/>
          </a:p>
        </p:txBody>
      </p:sp>
      <p:sp>
        <p:nvSpPr>
          <p:cNvPr id="4" name="Нижний колонтитул 3"/>
          <p:cNvSpPr>
            <a:spLocks noGrp="1"/>
          </p:cNvSpPr>
          <p:nvPr>
            <p:ph type="ftr" sz="quarter" idx="11"/>
          </p:nvPr>
        </p:nvSpPr>
        <p:spPr>
          <a:xfrm>
            <a:off x="4165599" y="6356350"/>
            <a:ext cx="3860799" cy="365125"/>
          </a:xfrm>
        </p:spPr>
        <p:txBody>
          <a:bodyPr/>
          <a:lstStyle/>
          <a:p>
            <a:pPr>
              <a:defRPr lang="ko-KR" altLang="en-US"/>
            </a:pPr>
            <a:endParaRPr lang="ru-RU" altLang="en-US"/>
          </a:p>
        </p:txBody>
      </p:sp>
      <p:sp>
        <p:nvSpPr>
          <p:cNvPr id="5" name="Номер слайда 4"/>
          <p:cNvSpPr>
            <a:spLocks noGrp="1"/>
          </p:cNvSpPr>
          <p:nvPr>
            <p:ph type="sldNum" sz="quarter" idx="12"/>
          </p:nvPr>
        </p:nvSpPr>
        <p:spPr>
          <a:xfrm>
            <a:off x="8737599" y="6356350"/>
            <a:ext cx="2844799" cy="365125"/>
          </a:xfrm>
        </p:spPr>
        <p:txBody>
          <a:bodyPr/>
          <a:lstStyle/>
          <a:p>
            <a:pPr>
              <a:defRPr lang="ko-KR" altLang="en-US"/>
            </a:pPr>
            <a:fld id="{DF28FB93-0A08-4E7D-8E63-9EFA29F1E093}" type="slidenum">
              <a:rPr lang="ru-RU" altLang="en-US"/>
              <a:pPr>
                <a:defRPr lang="ko-KR" altLang="en-US"/>
              </a:pPr>
              <a:t>‹#›</a:t>
            </a:fld>
            <a:endParaRPr lang="ru-RU"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Оглавление" type="clipArtAndTx" preserve="1">
  <p:cSld name="Оглавление">
    <p:spTree>
      <p:nvGrpSpPr>
        <p:cNvPr id="1" name=""/>
        <p:cNvGrpSpPr/>
        <p:nvPr/>
      </p:nvGrpSpPr>
      <p:grpSpPr>
        <a:xfrm>
          <a:off x="0" y="0"/>
          <a:ext cx="0" cy="0"/>
          <a:chOff x="0" y="0"/>
          <a:chExt cx="0" cy="0"/>
        </a:xfrm>
      </p:grpSpPr>
      <p:grpSp>
        <p:nvGrpSpPr>
          <p:cNvPr id="7" name="Группа 6"/>
          <p:cNvGrpSpPr/>
          <p:nvPr/>
        </p:nvGrpSpPr>
        <p:grpSpPr>
          <a:xfrm>
            <a:off x="-1" y="0"/>
            <a:ext cx="12192002" cy="6858001"/>
            <a:chOff x="-1" y="0"/>
            <a:chExt cx="9144001" cy="6858001"/>
          </a:xfrm>
        </p:grpSpPr>
        <p:sp>
          <p:nvSpPr>
            <p:cNvPr id="8" name="Полилиния 7"/>
            <p:cNvSpPr/>
            <p:nvPr/>
          </p:nvSpPr>
          <p:spPr>
            <a:xfrm>
              <a:off x="0" y="6184705"/>
              <a:ext cx="2309196" cy="673295"/>
            </a:xfrm>
            <a:custGeom>
              <a:avLst/>
              <a:gdLst>
                <a:gd name="connsiteX0" fmla="*/ 1754 w 1942"/>
                <a:gd name="connsiteY0" fmla="*/ 0 h 560"/>
                <a:gd name="connsiteX1" fmla="*/ 0 w 1942"/>
                <a:gd name="connsiteY1" fmla="*/ 367 h 560"/>
                <a:gd name="connsiteX2" fmla="*/ 0 w 1942"/>
                <a:gd name="connsiteY2" fmla="*/ 560 h 560"/>
                <a:gd name="connsiteX3" fmla="*/ 1942 w 1942"/>
                <a:gd name="connsiteY3" fmla="*/ 560 h 560"/>
                <a:gd name="connsiteX4" fmla="*/ 1754 w 1942"/>
                <a:gd name="connsiteY4" fmla="*/ 0 h 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 h="560">
                  <a:moveTo>
                    <a:pt x="1754" y="0"/>
                  </a:moveTo>
                  <a:lnTo>
                    <a:pt x="0" y="367"/>
                  </a:lnTo>
                  <a:lnTo>
                    <a:pt x="0" y="560"/>
                  </a:lnTo>
                  <a:lnTo>
                    <a:pt x="1942" y="560"/>
                  </a:lnTo>
                  <a:cubicBezTo>
                    <a:pt x="1879" y="373"/>
                    <a:pt x="1817" y="187"/>
                    <a:pt x="1754" y="0"/>
                  </a:cubicBezTo>
                </a:path>
              </a:pathLst>
            </a:custGeom>
            <a:solidFill>
              <a:srgbClr val="B6B8BA">
                <a:alpha val="49000"/>
              </a:srgbClr>
            </a:solidFill>
            <a:ln w="9525">
              <a:noFill/>
              <a:round/>
            </a:ln>
          </p:spPr>
          <p:txBody>
            <a:bodyPr anchor="ctr"/>
            <a:lstStyle/>
            <a:p>
              <a:pPr algn="ctr">
                <a:defRPr lang="ko-KR" altLang="en-US"/>
              </a:pPr>
              <a:endParaRPr lang="en-US" altLang="ko-KR"/>
            </a:p>
          </p:txBody>
        </p:sp>
        <p:grpSp>
          <p:nvGrpSpPr>
            <p:cNvPr id="9" name="Группа 8"/>
            <p:cNvGrpSpPr/>
            <p:nvPr/>
          </p:nvGrpSpPr>
          <p:grpSpPr>
            <a:xfrm>
              <a:off x="-1" y="0"/>
              <a:ext cx="9144001" cy="6858001"/>
              <a:chOff x="-1" y="0"/>
              <a:chExt cx="9144001" cy="6858001"/>
            </a:xfrm>
          </p:grpSpPr>
          <p:sp>
            <p:nvSpPr>
              <p:cNvPr id="10" name="Полилиния 9"/>
              <p:cNvSpPr/>
              <p:nvPr/>
            </p:nvSpPr>
            <p:spPr>
              <a:xfrm>
                <a:off x="428023" y="0"/>
                <a:ext cx="2026194" cy="3135635"/>
              </a:xfrm>
              <a:custGeom>
                <a:avLst/>
                <a:gdLst/>
                <a:ahLst/>
                <a:cxnLst>
                  <a:cxn ang="0">
                    <a:pos x="1704" y="0"/>
                  </a:cxn>
                  <a:cxn ang="0">
                    <a:pos x="0" y="0"/>
                  </a:cxn>
                  <a:cxn ang="0">
                    <a:pos x="711" y="2609"/>
                  </a:cxn>
                  <a:cxn ang="0">
                    <a:pos x="1704" y="0"/>
                  </a:cxn>
                </a:cxnLst>
                <a:rect l="0" t="0" r="r" b="b"/>
                <a:pathLst>
                  <a:path w="1704" h="2609">
                    <a:moveTo>
                      <a:pt x="1704" y="0"/>
                    </a:moveTo>
                    <a:lnTo>
                      <a:pt x="0" y="0"/>
                    </a:lnTo>
                    <a:lnTo>
                      <a:pt x="711" y="2609"/>
                    </a:lnTo>
                    <a:lnTo>
                      <a:pt x="1704" y="0"/>
                    </a:lnTo>
                  </a:path>
                </a:pathLst>
              </a:custGeom>
              <a:solidFill>
                <a:schemeClr val="accent1">
                  <a:lumMod val="40000"/>
                  <a:lumOff val="60000"/>
                </a:schemeClr>
              </a:solidFill>
              <a:ln w="9525">
                <a:noFill/>
                <a:round/>
              </a:ln>
            </p:spPr>
            <p:txBody>
              <a:bodyPr anchor="ctr"/>
              <a:lstStyle/>
              <a:p>
                <a:pPr algn="ctr">
                  <a:defRPr lang="ko-KR" altLang="en-US"/>
                </a:pPr>
                <a:endParaRPr lang="en-US" altLang="ko-KR"/>
              </a:p>
            </p:txBody>
          </p:sp>
          <p:sp>
            <p:nvSpPr>
              <p:cNvPr id="11" name="Полилиния 10"/>
              <p:cNvSpPr/>
              <p:nvPr/>
            </p:nvSpPr>
            <p:spPr>
              <a:xfrm>
                <a:off x="6028605" y="4696234"/>
                <a:ext cx="3115394" cy="1976604"/>
              </a:xfrm>
              <a:custGeom>
                <a:avLst/>
                <a:gdLst>
                  <a:gd name="connsiteX0" fmla="*/ 2610 w 2610"/>
                  <a:gd name="connsiteY0" fmla="*/ 0 h 1645"/>
                  <a:gd name="connsiteX1" fmla="*/ 0 w 2610"/>
                  <a:gd name="connsiteY1" fmla="*/ 535 h 1645"/>
                  <a:gd name="connsiteX2" fmla="*/ 2610 w 2610"/>
                  <a:gd name="connsiteY2" fmla="*/ 1645 h 1645"/>
                  <a:gd name="connsiteX3" fmla="*/ 2610 w 2610"/>
                  <a:gd name="connsiteY3" fmla="*/ 0 h 1645"/>
                  <a:gd name="connsiteX0" fmla="*/ 2620 w 2620"/>
                  <a:gd name="connsiteY0" fmla="*/ 0 h 1645"/>
                  <a:gd name="connsiteX1" fmla="*/ 0 w 2620"/>
                  <a:gd name="connsiteY1" fmla="*/ 541 h 1645"/>
                  <a:gd name="connsiteX2" fmla="*/ 2620 w 2620"/>
                  <a:gd name="connsiteY2" fmla="*/ 1645 h 1645"/>
                  <a:gd name="connsiteX3" fmla="*/ 2620 w 2620"/>
                  <a:gd name="connsiteY3" fmla="*/ 0 h 1645"/>
                </a:gdLst>
                <a:ahLst/>
                <a:cxnLst>
                  <a:cxn ang="0">
                    <a:pos x="connsiteX0" y="connsiteY0"/>
                  </a:cxn>
                  <a:cxn ang="0">
                    <a:pos x="connsiteX1" y="connsiteY1"/>
                  </a:cxn>
                  <a:cxn ang="0">
                    <a:pos x="connsiteX2" y="connsiteY2"/>
                  </a:cxn>
                  <a:cxn ang="0">
                    <a:pos x="connsiteX3" y="connsiteY3"/>
                  </a:cxn>
                </a:cxnLst>
                <a:rect l="l" t="t" r="r" b="b"/>
                <a:pathLst>
                  <a:path w="2620" h="1645">
                    <a:moveTo>
                      <a:pt x="2620" y="0"/>
                    </a:moveTo>
                    <a:lnTo>
                      <a:pt x="0" y="541"/>
                    </a:lnTo>
                    <a:lnTo>
                      <a:pt x="2620" y="1645"/>
                    </a:lnTo>
                    <a:lnTo>
                      <a:pt x="2620" y="0"/>
                    </a:lnTo>
                  </a:path>
                </a:pathLst>
              </a:custGeom>
              <a:solidFill>
                <a:srgbClr val="B6B8BA">
                  <a:alpha val="59000"/>
                </a:srgbClr>
              </a:solidFill>
              <a:ln w="9525">
                <a:noFill/>
                <a:round/>
              </a:ln>
            </p:spPr>
            <p:txBody>
              <a:bodyPr anchor="ctr"/>
              <a:lstStyle/>
              <a:p>
                <a:pPr algn="ctr">
                  <a:defRPr lang="ko-KR" altLang="en-US"/>
                </a:pPr>
                <a:endParaRPr lang="en-US" altLang="ko-KR"/>
              </a:p>
            </p:txBody>
          </p:sp>
          <p:sp>
            <p:nvSpPr>
              <p:cNvPr id="12" name="Полилиния 11"/>
              <p:cNvSpPr/>
              <p:nvPr/>
            </p:nvSpPr>
            <p:spPr>
              <a:xfrm>
                <a:off x="2089194" y="5345523"/>
                <a:ext cx="7054806" cy="1512478"/>
              </a:xfrm>
              <a:custGeom>
                <a:avLst/>
                <a:gdLst>
                  <a:gd name="connsiteX0" fmla="*/ 3491 w 5944"/>
                  <a:gd name="connsiteY0" fmla="*/ 0 h 1293"/>
                  <a:gd name="connsiteX1" fmla="*/ 0 w 5944"/>
                  <a:gd name="connsiteY1" fmla="*/ 743 h 1293"/>
                  <a:gd name="connsiteX2" fmla="*/ 194 w 5944"/>
                  <a:gd name="connsiteY2" fmla="*/ 1293 h 1293"/>
                  <a:gd name="connsiteX3" fmla="*/ 5944 w 5944"/>
                  <a:gd name="connsiteY3" fmla="*/ 1293 h 1293"/>
                  <a:gd name="connsiteX4" fmla="*/ 5944 w 5944"/>
                  <a:gd name="connsiteY4" fmla="*/ 1130 h 1293"/>
                  <a:gd name="connsiteX5" fmla="*/ 3491 w 5944"/>
                  <a:gd name="connsiteY5" fmla="*/ 0 h 1293"/>
                  <a:gd name="connsiteX0" fmla="*/ 3347 w 5944"/>
                  <a:gd name="connsiteY0" fmla="*/ 0 h 1264"/>
                  <a:gd name="connsiteX1" fmla="*/ 0 w 5944"/>
                  <a:gd name="connsiteY1" fmla="*/ 714 h 1264"/>
                  <a:gd name="connsiteX2" fmla="*/ 194 w 5944"/>
                  <a:gd name="connsiteY2" fmla="*/ 1264 h 1264"/>
                  <a:gd name="connsiteX3" fmla="*/ 5944 w 5944"/>
                  <a:gd name="connsiteY3" fmla="*/ 1264 h 1264"/>
                  <a:gd name="connsiteX4" fmla="*/ 5944 w 5944"/>
                  <a:gd name="connsiteY4" fmla="*/ 1101 h 1264"/>
                  <a:gd name="connsiteX5" fmla="*/ 3347 w 5944"/>
                  <a:gd name="connsiteY5" fmla="*/ 0 h 1264"/>
                  <a:gd name="connsiteX0" fmla="*/ 3323 w 5944"/>
                  <a:gd name="connsiteY0" fmla="*/ 0 h 1257"/>
                  <a:gd name="connsiteX1" fmla="*/ 0 w 5944"/>
                  <a:gd name="connsiteY1" fmla="*/ 707 h 1257"/>
                  <a:gd name="connsiteX2" fmla="*/ 194 w 5944"/>
                  <a:gd name="connsiteY2" fmla="*/ 1257 h 1257"/>
                  <a:gd name="connsiteX3" fmla="*/ 5944 w 5944"/>
                  <a:gd name="connsiteY3" fmla="*/ 1257 h 1257"/>
                  <a:gd name="connsiteX4" fmla="*/ 5944 w 5944"/>
                  <a:gd name="connsiteY4" fmla="*/ 1094 h 1257"/>
                  <a:gd name="connsiteX5" fmla="*/ 3323 w 5944"/>
                  <a:gd name="connsiteY5" fmla="*/ 0 h 1257"/>
                  <a:gd name="connsiteX0" fmla="*/ 3279 w 5900"/>
                  <a:gd name="connsiteY0" fmla="*/ 0 h 1257"/>
                  <a:gd name="connsiteX1" fmla="*/ 0 w 5900"/>
                  <a:gd name="connsiteY1" fmla="*/ 687 h 1257"/>
                  <a:gd name="connsiteX2" fmla="*/ 150 w 5900"/>
                  <a:gd name="connsiteY2" fmla="*/ 1257 h 1257"/>
                  <a:gd name="connsiteX3" fmla="*/ 5900 w 5900"/>
                  <a:gd name="connsiteY3" fmla="*/ 1257 h 1257"/>
                  <a:gd name="connsiteX4" fmla="*/ 5900 w 5900"/>
                  <a:gd name="connsiteY4" fmla="*/ 1094 h 1257"/>
                  <a:gd name="connsiteX5" fmla="*/ 3279 w 5900"/>
                  <a:gd name="connsiteY5" fmla="*/ 0 h 1257"/>
                  <a:gd name="connsiteX0" fmla="*/ 3314 w 5935"/>
                  <a:gd name="connsiteY0" fmla="*/ 0 h 1257"/>
                  <a:gd name="connsiteX1" fmla="*/ 0 w 5935"/>
                  <a:gd name="connsiteY1" fmla="*/ 695 h 1257"/>
                  <a:gd name="connsiteX2" fmla="*/ 185 w 5935"/>
                  <a:gd name="connsiteY2" fmla="*/ 1257 h 1257"/>
                  <a:gd name="connsiteX3" fmla="*/ 5935 w 5935"/>
                  <a:gd name="connsiteY3" fmla="*/ 1257 h 1257"/>
                  <a:gd name="connsiteX4" fmla="*/ 5935 w 5935"/>
                  <a:gd name="connsiteY4" fmla="*/ 1094 h 1257"/>
                  <a:gd name="connsiteX5" fmla="*/ 3314 w 5935"/>
                  <a:gd name="connsiteY5" fmla="*/ 0 h 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5" h="1257">
                    <a:moveTo>
                      <a:pt x="3314" y="0"/>
                    </a:moveTo>
                    <a:lnTo>
                      <a:pt x="0" y="695"/>
                    </a:lnTo>
                    <a:cubicBezTo>
                      <a:pt x="51" y="884"/>
                      <a:pt x="134" y="1068"/>
                      <a:pt x="185" y="1257"/>
                    </a:cubicBezTo>
                    <a:lnTo>
                      <a:pt x="5935" y="1257"/>
                    </a:lnTo>
                    <a:lnTo>
                      <a:pt x="5935" y="1094"/>
                    </a:lnTo>
                    <a:lnTo>
                      <a:pt x="3314" y="0"/>
                    </a:lnTo>
                  </a:path>
                </a:pathLst>
              </a:custGeom>
              <a:solidFill>
                <a:srgbClr val="B6B8BA">
                  <a:alpha val="49000"/>
                </a:srgbClr>
              </a:solidFill>
              <a:ln w="9525">
                <a:noFill/>
                <a:round/>
              </a:ln>
            </p:spPr>
            <p:txBody>
              <a:bodyPr anchor="ctr"/>
              <a:lstStyle/>
              <a:p>
                <a:pPr algn="ctr">
                  <a:defRPr lang="ko-KR" altLang="en-US"/>
                </a:pPr>
                <a:endParaRPr lang="en-US" altLang="ko-KR"/>
              </a:p>
            </p:txBody>
          </p:sp>
          <p:sp>
            <p:nvSpPr>
              <p:cNvPr id="13" name="Полилиния 12"/>
              <p:cNvSpPr/>
              <p:nvPr/>
            </p:nvSpPr>
            <p:spPr>
              <a:xfrm>
                <a:off x="-1" y="0"/>
                <a:ext cx="1281830" cy="3138040"/>
              </a:xfrm>
              <a:custGeom>
                <a:avLst/>
                <a:gdLst/>
                <a:ahLst/>
                <a:cxnLst>
                  <a:cxn ang="0">
                    <a:pos x="372" y="0"/>
                  </a:cxn>
                  <a:cxn ang="0">
                    <a:pos x="1" y="0"/>
                  </a:cxn>
                  <a:cxn ang="0">
                    <a:pos x="0" y="2121"/>
                  </a:cxn>
                  <a:cxn ang="0">
                    <a:pos x="1078" y="2609"/>
                  </a:cxn>
                  <a:cxn ang="0">
                    <a:pos x="372" y="0"/>
                  </a:cxn>
                </a:cxnLst>
                <a:rect l="0" t="0" r="r" b="b"/>
                <a:pathLst>
                  <a:path w="1078" h="2609">
                    <a:moveTo>
                      <a:pt x="372" y="0"/>
                    </a:moveTo>
                    <a:lnTo>
                      <a:pt x="1" y="0"/>
                    </a:lnTo>
                    <a:lnTo>
                      <a:pt x="0" y="2121"/>
                    </a:lnTo>
                    <a:lnTo>
                      <a:pt x="1078" y="2609"/>
                    </a:lnTo>
                    <a:lnTo>
                      <a:pt x="372" y="0"/>
                    </a:lnTo>
                  </a:path>
                </a:pathLst>
              </a:custGeom>
              <a:solidFill>
                <a:schemeClr val="accent1">
                  <a:lumMod val="60000"/>
                  <a:lumOff val="40000"/>
                </a:schemeClr>
              </a:solidFill>
              <a:ln w="9525">
                <a:noFill/>
                <a:round/>
              </a:ln>
            </p:spPr>
            <p:txBody>
              <a:bodyPr anchor="ctr"/>
              <a:lstStyle/>
              <a:p>
                <a:pPr algn="ctr">
                  <a:defRPr lang="ko-KR" altLang="en-US"/>
                </a:pPr>
                <a:endParaRPr lang="en-US" altLang="ko-KR"/>
              </a:p>
            </p:txBody>
          </p:sp>
          <p:sp>
            <p:nvSpPr>
              <p:cNvPr id="14" name="Полилиния 13"/>
              <p:cNvSpPr/>
              <p:nvPr/>
            </p:nvSpPr>
            <p:spPr>
              <a:xfrm>
                <a:off x="0" y="3143248"/>
                <a:ext cx="2088010" cy="3477128"/>
              </a:xfrm>
              <a:custGeom>
                <a:avLst/>
                <a:gdLst>
                  <a:gd name="connsiteX0" fmla="*/ 1074 w 1779"/>
                  <a:gd name="connsiteY0" fmla="*/ 0 h 2893"/>
                  <a:gd name="connsiteX1" fmla="*/ 0 w 1779"/>
                  <a:gd name="connsiteY1" fmla="*/ 2893 h 2893"/>
                  <a:gd name="connsiteX2" fmla="*/ 1779 w 1779"/>
                  <a:gd name="connsiteY2" fmla="*/ 2604 h 2893"/>
                  <a:gd name="connsiteX3" fmla="*/ 1074 w 1779"/>
                  <a:gd name="connsiteY3" fmla="*/ 0 h 2893"/>
                  <a:gd name="connsiteX0" fmla="*/ 1074 w 1755"/>
                  <a:gd name="connsiteY0" fmla="*/ 0 h 2893"/>
                  <a:gd name="connsiteX1" fmla="*/ 0 w 1755"/>
                  <a:gd name="connsiteY1" fmla="*/ 2893 h 2893"/>
                  <a:gd name="connsiteX2" fmla="*/ 1755 w 1755"/>
                  <a:gd name="connsiteY2" fmla="*/ 2525 h 2893"/>
                  <a:gd name="connsiteX3" fmla="*/ 1074 w 1755"/>
                  <a:gd name="connsiteY3" fmla="*/ 0 h 2893"/>
                </a:gdLst>
                <a:ahLst/>
                <a:cxnLst>
                  <a:cxn ang="0">
                    <a:pos x="connsiteX0" y="connsiteY0"/>
                  </a:cxn>
                  <a:cxn ang="0">
                    <a:pos x="connsiteX1" y="connsiteY1"/>
                  </a:cxn>
                  <a:cxn ang="0">
                    <a:pos x="connsiteX2" y="connsiteY2"/>
                  </a:cxn>
                  <a:cxn ang="0">
                    <a:pos x="connsiteX3" y="connsiteY3"/>
                  </a:cxn>
                </a:cxnLst>
                <a:rect l="l" t="t" r="r" b="b"/>
                <a:pathLst>
                  <a:path w="1755" h="2893">
                    <a:moveTo>
                      <a:pt x="1074" y="0"/>
                    </a:moveTo>
                    <a:lnTo>
                      <a:pt x="0" y="2893"/>
                    </a:lnTo>
                    <a:lnTo>
                      <a:pt x="1755" y="2525"/>
                    </a:lnTo>
                    <a:lnTo>
                      <a:pt x="1074" y="0"/>
                    </a:lnTo>
                  </a:path>
                </a:pathLst>
              </a:custGeom>
              <a:solidFill>
                <a:schemeClr val="accent5">
                  <a:alpha val="71000"/>
                </a:schemeClr>
              </a:solidFill>
              <a:ln w="9525">
                <a:noFill/>
                <a:round/>
              </a:ln>
            </p:spPr>
            <p:txBody>
              <a:bodyPr anchor="ctr"/>
              <a:lstStyle/>
              <a:p>
                <a:pPr algn="ctr">
                  <a:defRPr lang="ko-KR" altLang="en-US"/>
                </a:pPr>
                <a:endParaRPr lang="en-US" altLang="ko-KR"/>
              </a:p>
            </p:txBody>
          </p:sp>
          <p:sp>
            <p:nvSpPr>
              <p:cNvPr id="15" name="Полилиния 14"/>
              <p:cNvSpPr/>
              <p:nvPr/>
            </p:nvSpPr>
            <p:spPr>
              <a:xfrm>
                <a:off x="1" y="2551106"/>
                <a:ext cx="1285398" cy="4121532"/>
              </a:xfrm>
              <a:custGeom>
                <a:avLst/>
                <a:gdLst>
                  <a:gd name="connsiteX0" fmla="*/ 0 w 1081"/>
                  <a:gd name="connsiteY0" fmla="*/ 0 h 3427"/>
                  <a:gd name="connsiteX1" fmla="*/ 0 w 1081"/>
                  <a:gd name="connsiteY1" fmla="*/ 3427 h 3427"/>
                  <a:gd name="connsiteX2" fmla="*/ 1081 w 1081"/>
                  <a:gd name="connsiteY2" fmla="*/ 490 h 3427"/>
                  <a:gd name="connsiteX3" fmla="*/ 0 w 1081"/>
                  <a:gd name="connsiteY3" fmla="*/ 0 h 3427"/>
                </a:gdLst>
                <a:ahLst/>
                <a:cxnLst>
                  <a:cxn ang="0">
                    <a:pos x="connsiteX0" y="connsiteY0"/>
                  </a:cxn>
                  <a:cxn ang="0">
                    <a:pos x="connsiteX1" y="connsiteY1"/>
                  </a:cxn>
                  <a:cxn ang="0">
                    <a:pos x="connsiteX2" y="connsiteY2"/>
                  </a:cxn>
                  <a:cxn ang="0">
                    <a:pos x="connsiteX3" y="connsiteY3"/>
                  </a:cxn>
                </a:cxnLst>
                <a:rect l="l" t="t" r="r" b="b"/>
                <a:pathLst>
                  <a:path w="1081" h="3427">
                    <a:moveTo>
                      <a:pt x="0" y="0"/>
                    </a:moveTo>
                    <a:lnTo>
                      <a:pt x="0" y="3427"/>
                    </a:lnTo>
                    <a:lnTo>
                      <a:pt x="1081" y="490"/>
                    </a:lnTo>
                    <a:lnTo>
                      <a:pt x="0" y="0"/>
                    </a:lnTo>
                  </a:path>
                </a:pathLst>
              </a:custGeom>
              <a:solidFill>
                <a:schemeClr val="accent1">
                  <a:lumMod val="40000"/>
                  <a:lumOff val="60000"/>
                </a:schemeClr>
              </a:solidFill>
              <a:ln w="9525">
                <a:noFill/>
                <a:round/>
              </a:ln>
            </p:spPr>
            <p:txBody>
              <a:bodyPr anchor="ctr"/>
              <a:lstStyle/>
              <a:p>
                <a:pPr algn="ctr">
                  <a:defRPr lang="ko-KR" altLang="en-US"/>
                </a:pPr>
                <a:endParaRPr lang="en-US" altLang="ko-KR"/>
              </a:p>
            </p:txBody>
          </p:sp>
        </p:grpSp>
      </p:grpSp>
      <p:sp>
        <p:nvSpPr>
          <p:cNvPr id="2" name="Заголовок 1"/>
          <p:cNvSpPr>
            <a:spLocks noGrp="1"/>
          </p:cNvSpPr>
          <p:nvPr>
            <p:ph type="title"/>
          </p:nvPr>
        </p:nvSpPr>
        <p:spPr>
          <a:xfrm>
            <a:off x="2542695" y="1121212"/>
            <a:ext cx="7837714" cy="1143000"/>
          </a:xfrm>
        </p:spPr>
        <p:txBody>
          <a:bodyPr/>
          <a:lstStyle>
            <a:lvl1pPr algn="l">
              <a:defRPr sz="4000"/>
            </a:lvl1pPr>
          </a:lstStyle>
          <a:p>
            <a:pPr lvl="0">
              <a:defRPr lang="ko-KR" altLang="en-US"/>
            </a:pPr>
            <a:r>
              <a:rPr lang="ru-RU" altLang="en-US"/>
              <a:t>Образец заголовка</a:t>
            </a:r>
          </a:p>
        </p:txBody>
      </p:sp>
      <p:sp>
        <p:nvSpPr>
          <p:cNvPr id="18" name="Текст 17"/>
          <p:cNvSpPr>
            <a:spLocks noGrp="1"/>
          </p:cNvSpPr>
          <p:nvPr>
            <p:ph type="body" sz="quarter" idx="14"/>
          </p:nvPr>
        </p:nvSpPr>
        <p:spPr>
          <a:xfrm>
            <a:off x="2542710" y="2286007"/>
            <a:ext cx="7839569" cy="3429009"/>
          </a:xfrm>
        </p:spPr>
        <p:txBody>
          <a:bodyPr/>
          <a:lstStyle>
            <a:lvl1pPr>
              <a:lnSpc>
                <a:spcPct val="150000"/>
              </a:lnSpc>
              <a:defRPr>
                <a:solidFill>
                  <a:schemeClr val="bg2">
                    <a:lumMod val="50000"/>
                  </a:schemeClr>
                </a:solidFill>
              </a:defRPr>
            </a:lvl1pPr>
          </a:lstStyle>
          <a:p>
            <a:pPr lvl="0">
              <a:defRPr lang="ko-KR" altLang="en-US"/>
            </a:pPr>
            <a:r>
              <a:rPr lang="ru-RU" altLang="en-US"/>
              <a:t>Введение</a:t>
            </a:r>
          </a:p>
          <a:p>
            <a:pPr lvl="0">
              <a:defRPr lang="ko-KR" altLang="en-US"/>
            </a:pPr>
            <a:r>
              <a:rPr lang="ru-RU" altLang="en-US"/>
              <a:t>Основной текст 1</a:t>
            </a:r>
          </a:p>
          <a:p>
            <a:pPr lvl="0">
              <a:defRPr lang="ko-KR" altLang="en-US"/>
            </a:pPr>
            <a:r>
              <a:rPr lang="ru-RU" altLang="en-US"/>
              <a:t>Основной текст 2</a:t>
            </a:r>
          </a:p>
          <a:p>
            <a:pPr lvl="0">
              <a:defRPr lang="ko-KR" altLang="en-US"/>
            </a:pPr>
            <a:r>
              <a:rPr lang="ru-RU" altLang="en-US"/>
              <a:t>Основной текст 3</a:t>
            </a:r>
          </a:p>
          <a:p>
            <a:pPr lvl="0">
              <a:defRPr lang="ko-KR" altLang="en-US"/>
            </a:pPr>
            <a:r>
              <a:rPr lang="ru-RU" altLang="en-US"/>
              <a:t>Заключение</a:t>
            </a:r>
          </a:p>
        </p:txBody>
      </p:sp>
      <p:sp>
        <p:nvSpPr>
          <p:cNvPr id="4" name="Дата 3"/>
          <p:cNvSpPr>
            <a:spLocks noGrp="1"/>
          </p:cNvSpPr>
          <p:nvPr>
            <p:ph type="dt" sz="half" idx="10"/>
          </p:nvPr>
        </p:nvSpPr>
        <p:spPr/>
        <p:txBody>
          <a:bodyPr/>
          <a:lstStyle/>
          <a:p>
            <a:pPr>
              <a:defRPr lang="ko-KR" altLang="en-US"/>
            </a:pPr>
            <a:fld id="{1A3D5110-9FE0-496F-B26A-071D02F2DE37}" type="datetime1">
              <a:rPr lang="ru-RU" altLang="en-US"/>
              <a:pPr>
                <a:defRPr lang="ko-KR" altLang="en-US"/>
              </a:pPr>
              <a:t>23.04.2020</a:t>
            </a:fld>
            <a:endParaRPr lang="ru-RU" altLang="en-US"/>
          </a:p>
        </p:txBody>
      </p:sp>
      <p:sp>
        <p:nvSpPr>
          <p:cNvPr id="5" name="Нижний колонтитул 4"/>
          <p:cNvSpPr>
            <a:spLocks noGrp="1"/>
          </p:cNvSpPr>
          <p:nvPr>
            <p:ph type="ftr" sz="quarter" idx="11"/>
          </p:nvPr>
        </p:nvSpPr>
        <p:spPr/>
        <p:txBody>
          <a:bodyPr/>
          <a:lstStyle/>
          <a:p>
            <a:pPr>
              <a:defRPr lang="ko-KR" altLang="en-US"/>
            </a:pPr>
            <a:endParaRPr lang="ru-RU" altLang="en-US"/>
          </a:p>
        </p:txBody>
      </p:sp>
      <p:sp>
        <p:nvSpPr>
          <p:cNvPr id="6" name="Номер слайда 5"/>
          <p:cNvSpPr>
            <a:spLocks noGrp="1"/>
          </p:cNvSpPr>
          <p:nvPr>
            <p:ph type="sldNum" sz="quarter" idx="12"/>
          </p:nvPr>
        </p:nvSpPr>
        <p:spPr/>
        <p:txBody>
          <a:bodyPr/>
          <a:lstStyle/>
          <a:p>
            <a:pPr>
              <a:defRPr lang="ko-KR" altLang="en-US"/>
            </a:pPr>
            <a:fld id="{DF28FB93-0A08-4E7D-8E63-9EFA29F1E093}" type="slidenum">
              <a:rPr lang="ru-RU" altLang="en-US"/>
              <a:pPr>
                <a:defRPr lang="ko-KR" altLang="en-US"/>
              </a:pPr>
              <a:t>‹#›</a:t>
            </a:fld>
            <a:endParaRPr lang="ru-RU"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Вертикальный заголовок и текст" type="vertTitleAndTx" preserve="1">
  <p:cSld name="Вертикальный заголовок и текст">
    <p:spTree>
      <p:nvGrpSpPr>
        <p:cNvPr id="1" name=""/>
        <p:cNvGrpSpPr/>
        <p:nvPr/>
      </p:nvGrpSpPr>
      <p:grpSpPr>
        <a:xfrm>
          <a:off x="0" y="0"/>
          <a:ext cx="0" cy="0"/>
          <a:chOff x="0" y="0"/>
          <a:chExt cx="0" cy="0"/>
        </a:xfrm>
      </p:grpSpPr>
      <p:grpSp>
        <p:nvGrpSpPr>
          <p:cNvPr id="7" name="Группа 6"/>
          <p:cNvGrpSpPr/>
          <p:nvPr/>
        </p:nvGrpSpPr>
        <p:grpSpPr>
          <a:xfrm rot="10800000" flipH="1">
            <a:off x="10430937" y="4214817"/>
            <a:ext cx="1780898" cy="2672210"/>
            <a:chOff x="7830097" y="-3175"/>
            <a:chExt cx="1335674" cy="3646465"/>
          </a:xfrm>
        </p:grpSpPr>
        <p:sp>
          <p:nvSpPr>
            <p:cNvPr id="8" name="Полилиния 7"/>
            <p:cNvSpPr/>
            <p:nvPr/>
          </p:nvSpPr>
          <p:spPr>
            <a:xfrm>
              <a:off x="7858910" y="-3175"/>
              <a:ext cx="1290865" cy="2960833"/>
            </a:xfrm>
            <a:custGeom>
              <a:avLst/>
              <a:gdLst>
                <a:gd name="connsiteX0" fmla="*/ 2623457 w 2623457"/>
                <a:gd name="connsiteY0" fmla="*/ 6063342 h 6063342"/>
                <a:gd name="connsiteX1" fmla="*/ 0 w 2623457"/>
                <a:gd name="connsiteY1" fmla="*/ 0 h 6063342"/>
                <a:gd name="connsiteX2" fmla="*/ 174172 w 2623457"/>
                <a:gd name="connsiteY2" fmla="*/ 0 h 6063342"/>
                <a:gd name="connsiteX3" fmla="*/ 1556657 w 2623457"/>
                <a:gd name="connsiteY3" fmla="*/ 1545771 h 6063342"/>
                <a:gd name="connsiteX4" fmla="*/ 2623457 w 2623457"/>
                <a:gd name="connsiteY4" fmla="*/ 6063342 h 6063342"/>
                <a:gd name="connsiteX0" fmla="*/ 2623457 w 2623457"/>
                <a:gd name="connsiteY0" fmla="*/ 6063342 h 6063342"/>
                <a:gd name="connsiteX1" fmla="*/ 0 w 2623457"/>
                <a:gd name="connsiteY1" fmla="*/ 0 h 6063342"/>
                <a:gd name="connsiteX2" fmla="*/ 174172 w 2623457"/>
                <a:gd name="connsiteY2" fmla="*/ 0 h 6063342"/>
                <a:gd name="connsiteX3" fmla="*/ 1556657 w 2623457"/>
                <a:gd name="connsiteY3" fmla="*/ 1545771 h 6063342"/>
                <a:gd name="connsiteX4" fmla="*/ 2623457 w 2623457"/>
                <a:gd name="connsiteY4" fmla="*/ 6063342 h 6063342"/>
                <a:gd name="connsiteX0" fmla="*/ 2623457 w 2623457"/>
                <a:gd name="connsiteY0" fmla="*/ 6063342 h 6063342"/>
                <a:gd name="connsiteX1" fmla="*/ 0 w 2623457"/>
                <a:gd name="connsiteY1" fmla="*/ 0 h 6063342"/>
                <a:gd name="connsiteX2" fmla="*/ 3062 w 2623457"/>
                <a:gd name="connsiteY2" fmla="*/ 0 h 6063342"/>
                <a:gd name="connsiteX3" fmla="*/ 174172 w 2623457"/>
                <a:gd name="connsiteY3" fmla="*/ 0 h 6063342"/>
                <a:gd name="connsiteX4" fmla="*/ 1556657 w 2623457"/>
                <a:gd name="connsiteY4" fmla="*/ 1545771 h 6063342"/>
                <a:gd name="connsiteX5" fmla="*/ 2623457 w 2623457"/>
                <a:gd name="connsiteY5" fmla="*/ 6063342 h 6063342"/>
                <a:gd name="connsiteX0" fmla="*/ 2623457 w 2623457"/>
                <a:gd name="connsiteY0" fmla="*/ 6063342 h 6063342"/>
                <a:gd name="connsiteX1" fmla="*/ 0 w 2623457"/>
                <a:gd name="connsiteY1" fmla="*/ 0 h 6063342"/>
                <a:gd name="connsiteX2" fmla="*/ 174172 w 2623457"/>
                <a:gd name="connsiteY2" fmla="*/ 0 h 6063342"/>
                <a:gd name="connsiteX3" fmla="*/ 1556657 w 2623457"/>
                <a:gd name="connsiteY3" fmla="*/ 1545771 h 6063342"/>
                <a:gd name="connsiteX4" fmla="*/ 2623457 w 2623457"/>
                <a:gd name="connsiteY4" fmla="*/ 6063342 h 6063342"/>
                <a:gd name="connsiteX0" fmla="*/ 2623457 w 2623457"/>
                <a:gd name="connsiteY0" fmla="*/ 6063342 h 6063342"/>
                <a:gd name="connsiteX1" fmla="*/ 0 w 2623457"/>
                <a:gd name="connsiteY1" fmla="*/ 0 h 6063342"/>
                <a:gd name="connsiteX2" fmla="*/ 174172 w 2623457"/>
                <a:gd name="connsiteY2" fmla="*/ 0 h 6063342"/>
                <a:gd name="connsiteX3" fmla="*/ 1556657 w 2623457"/>
                <a:gd name="connsiteY3" fmla="*/ 1545771 h 6063342"/>
                <a:gd name="connsiteX4" fmla="*/ 2623457 w 2623457"/>
                <a:gd name="connsiteY4" fmla="*/ 6063342 h 6063342"/>
                <a:gd name="connsiteX0" fmla="*/ 2623457 w 2623457"/>
                <a:gd name="connsiteY0" fmla="*/ 6063342 h 6063342"/>
                <a:gd name="connsiteX1" fmla="*/ 0 w 2623457"/>
                <a:gd name="connsiteY1" fmla="*/ 0 h 6063342"/>
                <a:gd name="connsiteX2" fmla="*/ 174172 w 2623457"/>
                <a:gd name="connsiteY2" fmla="*/ 0 h 6063342"/>
                <a:gd name="connsiteX3" fmla="*/ 1556657 w 2623457"/>
                <a:gd name="connsiteY3" fmla="*/ 1545771 h 6063342"/>
                <a:gd name="connsiteX4" fmla="*/ 2623457 w 2623457"/>
                <a:gd name="connsiteY4" fmla="*/ 6063342 h 6063342"/>
                <a:gd name="connsiteX0" fmla="*/ 2623457 w 2623457"/>
                <a:gd name="connsiteY0" fmla="*/ 6076108 h 6076108"/>
                <a:gd name="connsiteX1" fmla="*/ 0 w 2623457"/>
                <a:gd name="connsiteY1" fmla="*/ 12766 h 6076108"/>
                <a:gd name="connsiteX2" fmla="*/ 183682 w 2623457"/>
                <a:gd name="connsiteY2" fmla="*/ 0 h 6076108"/>
                <a:gd name="connsiteX3" fmla="*/ 1556657 w 2623457"/>
                <a:gd name="connsiteY3" fmla="*/ 1558537 h 6076108"/>
                <a:gd name="connsiteX4" fmla="*/ 2623457 w 2623457"/>
                <a:gd name="connsiteY4" fmla="*/ 6076108 h 6076108"/>
                <a:gd name="connsiteX0" fmla="*/ 2623457 w 2623457"/>
                <a:gd name="connsiteY0" fmla="*/ 6085682 h 6085682"/>
                <a:gd name="connsiteX1" fmla="*/ 0 w 2623457"/>
                <a:gd name="connsiteY1" fmla="*/ 22340 h 6085682"/>
                <a:gd name="connsiteX2" fmla="*/ 667 w 2623457"/>
                <a:gd name="connsiteY2" fmla="*/ 0 h 6085682"/>
                <a:gd name="connsiteX3" fmla="*/ 183682 w 2623457"/>
                <a:gd name="connsiteY3" fmla="*/ 9574 h 6085682"/>
                <a:gd name="connsiteX4" fmla="*/ 1556657 w 2623457"/>
                <a:gd name="connsiteY4" fmla="*/ 1568111 h 6085682"/>
                <a:gd name="connsiteX5" fmla="*/ 2623457 w 2623457"/>
                <a:gd name="connsiteY5" fmla="*/ 6085682 h 6085682"/>
                <a:gd name="connsiteX0" fmla="*/ 3030086 w 3030086"/>
                <a:gd name="connsiteY0" fmla="*/ 7076027 h 7076027"/>
                <a:gd name="connsiteX1" fmla="*/ 406629 w 3030086"/>
                <a:gd name="connsiteY1" fmla="*/ 1012685 h 7076027"/>
                <a:gd name="connsiteX2" fmla="*/ 590311 w 3030086"/>
                <a:gd name="connsiteY2" fmla="*/ 999919 h 7076027"/>
                <a:gd name="connsiteX3" fmla="*/ 1963286 w 3030086"/>
                <a:gd name="connsiteY3" fmla="*/ 2558456 h 7076027"/>
                <a:gd name="connsiteX4" fmla="*/ 3030086 w 3030086"/>
                <a:gd name="connsiteY4" fmla="*/ 7076027 h 7076027"/>
                <a:gd name="connsiteX0" fmla="*/ 2623457 w 2623457"/>
                <a:gd name="connsiteY0" fmla="*/ 6076108 h 6076108"/>
                <a:gd name="connsiteX1" fmla="*/ 0 w 2623457"/>
                <a:gd name="connsiteY1" fmla="*/ 12766 h 6076108"/>
                <a:gd name="connsiteX2" fmla="*/ 183682 w 2623457"/>
                <a:gd name="connsiteY2" fmla="*/ 0 h 6076108"/>
                <a:gd name="connsiteX3" fmla="*/ 1556657 w 2623457"/>
                <a:gd name="connsiteY3" fmla="*/ 1558537 h 6076108"/>
                <a:gd name="connsiteX4" fmla="*/ 2623457 w 2623457"/>
                <a:gd name="connsiteY4" fmla="*/ 6076108 h 6076108"/>
                <a:gd name="connsiteX0" fmla="*/ 2623457 w 2623457"/>
                <a:gd name="connsiteY0" fmla="*/ 6076108 h 6076108"/>
                <a:gd name="connsiteX1" fmla="*/ 0 w 2623457"/>
                <a:gd name="connsiteY1" fmla="*/ 12766 h 6076108"/>
                <a:gd name="connsiteX2" fmla="*/ 183682 w 2623457"/>
                <a:gd name="connsiteY2" fmla="*/ 0 h 6076108"/>
                <a:gd name="connsiteX3" fmla="*/ 1556657 w 2623457"/>
                <a:gd name="connsiteY3" fmla="*/ 1558537 h 6076108"/>
                <a:gd name="connsiteX4" fmla="*/ 2623457 w 2623457"/>
                <a:gd name="connsiteY4" fmla="*/ 6076108 h 6076108"/>
                <a:gd name="connsiteX0" fmla="*/ 2630614 w 2630614"/>
                <a:gd name="connsiteY0" fmla="*/ 6076108 h 6076108"/>
                <a:gd name="connsiteX1" fmla="*/ 0 w 2630614"/>
                <a:gd name="connsiteY1" fmla="*/ 5585 h 6076108"/>
                <a:gd name="connsiteX2" fmla="*/ 190839 w 2630614"/>
                <a:gd name="connsiteY2" fmla="*/ 0 h 6076108"/>
                <a:gd name="connsiteX3" fmla="*/ 1563814 w 2630614"/>
                <a:gd name="connsiteY3" fmla="*/ 1558537 h 6076108"/>
                <a:gd name="connsiteX4" fmla="*/ 2630614 w 2630614"/>
                <a:gd name="connsiteY4" fmla="*/ 6076108 h 6076108"/>
                <a:gd name="connsiteX0" fmla="*/ 2635390 w 2635390"/>
                <a:gd name="connsiteY0" fmla="*/ 6076108 h 6076108"/>
                <a:gd name="connsiteX1" fmla="*/ 0 w 2635390"/>
                <a:gd name="connsiteY1" fmla="*/ 797 h 6076108"/>
                <a:gd name="connsiteX2" fmla="*/ 195615 w 2635390"/>
                <a:gd name="connsiteY2" fmla="*/ 0 h 6076108"/>
                <a:gd name="connsiteX3" fmla="*/ 1568590 w 2635390"/>
                <a:gd name="connsiteY3" fmla="*/ 1558537 h 6076108"/>
                <a:gd name="connsiteX4" fmla="*/ 2635390 w 2635390"/>
                <a:gd name="connsiteY4" fmla="*/ 6076108 h 6076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390" h="6076108">
                  <a:moveTo>
                    <a:pt x="2635390" y="6076108"/>
                  </a:moveTo>
                  <a:lnTo>
                    <a:pt x="0" y="797"/>
                  </a:lnTo>
                  <a:lnTo>
                    <a:pt x="195615" y="0"/>
                  </a:lnTo>
                  <a:lnTo>
                    <a:pt x="1568590" y="1558537"/>
                  </a:lnTo>
                  <a:lnTo>
                    <a:pt x="2635390" y="6076108"/>
                  </a:ln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9" name="Полилиния 8"/>
            <p:cNvSpPr/>
            <p:nvPr/>
          </p:nvSpPr>
          <p:spPr>
            <a:xfrm>
              <a:off x="8617016" y="737400"/>
              <a:ext cx="543423" cy="2244786"/>
            </a:xfrm>
            <a:custGeom>
              <a:avLst/>
              <a:gdLst>
                <a:gd name="connsiteX0" fmla="*/ 0 w 1088572"/>
                <a:gd name="connsiteY0" fmla="*/ 0 h 4582886"/>
                <a:gd name="connsiteX1" fmla="*/ 1088572 w 1088572"/>
                <a:gd name="connsiteY1" fmla="*/ 1186543 h 4582886"/>
                <a:gd name="connsiteX2" fmla="*/ 1088572 w 1088572"/>
                <a:gd name="connsiteY2" fmla="*/ 4582886 h 4582886"/>
                <a:gd name="connsiteX3" fmla="*/ 0 w 1088572"/>
                <a:gd name="connsiteY3" fmla="*/ 0 h 4582886"/>
              </a:gdLst>
              <a:ahLst/>
              <a:cxnLst>
                <a:cxn ang="0">
                  <a:pos x="connsiteX0" y="connsiteY0"/>
                </a:cxn>
                <a:cxn ang="0">
                  <a:pos x="connsiteX1" y="connsiteY1"/>
                </a:cxn>
                <a:cxn ang="0">
                  <a:pos x="connsiteX2" y="connsiteY2"/>
                </a:cxn>
                <a:cxn ang="0">
                  <a:pos x="connsiteX3" y="connsiteY3"/>
                </a:cxn>
              </a:cxnLst>
              <a:rect l="l" t="t" r="r" b="b"/>
              <a:pathLst>
                <a:path w="1088572" h="4582886">
                  <a:moveTo>
                    <a:pt x="0" y="0"/>
                  </a:moveTo>
                  <a:lnTo>
                    <a:pt x="1088572" y="1186543"/>
                  </a:lnTo>
                  <a:lnTo>
                    <a:pt x="1088572" y="4582886"/>
                  </a:lnTo>
                  <a:lnTo>
                    <a:pt x="0" y="0"/>
                  </a:lnTo>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10" name="Полилиния 9"/>
            <p:cNvSpPr/>
            <p:nvPr/>
          </p:nvSpPr>
          <p:spPr>
            <a:xfrm>
              <a:off x="7956911" y="-1619"/>
              <a:ext cx="671047" cy="757711"/>
            </a:xfrm>
            <a:custGeom>
              <a:avLst/>
              <a:gdLst>
                <a:gd name="connsiteX0" fmla="*/ 1371600 w 1371600"/>
                <a:gd name="connsiteY0" fmla="*/ 1491343 h 1491343"/>
                <a:gd name="connsiteX1" fmla="*/ 1023257 w 1371600"/>
                <a:gd name="connsiteY1" fmla="*/ 0 h 1491343"/>
                <a:gd name="connsiteX2" fmla="*/ 0 w 1371600"/>
                <a:gd name="connsiteY2" fmla="*/ 0 h 1491343"/>
                <a:gd name="connsiteX3" fmla="*/ 1371600 w 1371600"/>
                <a:gd name="connsiteY3" fmla="*/ 1491343 h 1491343"/>
                <a:gd name="connsiteX0" fmla="*/ 1371600 w 1371600"/>
                <a:gd name="connsiteY0" fmla="*/ 1491343 h 1491343"/>
                <a:gd name="connsiteX1" fmla="*/ 1023257 w 1371600"/>
                <a:gd name="connsiteY1" fmla="*/ 0 h 1491343"/>
                <a:gd name="connsiteX2" fmla="*/ 0 w 1371600"/>
                <a:gd name="connsiteY2" fmla="*/ 0 h 1491343"/>
                <a:gd name="connsiteX3" fmla="*/ 1371600 w 1371600"/>
                <a:gd name="connsiteY3" fmla="*/ 1491343 h 1491343"/>
                <a:gd name="connsiteX0" fmla="*/ 1369988 w 1369988"/>
                <a:gd name="connsiteY0" fmla="*/ 1546919 h 1546919"/>
                <a:gd name="connsiteX1" fmla="*/ 1023257 w 1369988"/>
                <a:gd name="connsiteY1" fmla="*/ 0 h 1546919"/>
                <a:gd name="connsiteX2" fmla="*/ 0 w 1369988"/>
                <a:gd name="connsiteY2" fmla="*/ 0 h 1546919"/>
                <a:gd name="connsiteX3" fmla="*/ 1369988 w 1369988"/>
                <a:gd name="connsiteY3" fmla="*/ 1546919 h 1546919"/>
              </a:gdLst>
              <a:ahLst/>
              <a:cxnLst>
                <a:cxn ang="0">
                  <a:pos x="connsiteX0" y="connsiteY0"/>
                </a:cxn>
                <a:cxn ang="0">
                  <a:pos x="connsiteX1" y="connsiteY1"/>
                </a:cxn>
                <a:cxn ang="0">
                  <a:pos x="connsiteX2" y="connsiteY2"/>
                </a:cxn>
                <a:cxn ang="0">
                  <a:pos x="connsiteX3" y="connsiteY3"/>
                </a:cxn>
              </a:cxnLst>
              <a:rect l="l" t="t" r="r" b="b"/>
              <a:pathLst>
                <a:path w="1369988" h="1546919">
                  <a:moveTo>
                    <a:pt x="1369988" y="1546919"/>
                  </a:moveTo>
                  <a:lnTo>
                    <a:pt x="1023257" y="0"/>
                  </a:lnTo>
                  <a:lnTo>
                    <a:pt x="0" y="0"/>
                  </a:lnTo>
                  <a:lnTo>
                    <a:pt x="1369988" y="1546919"/>
                  </a:ln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11" name="Полилиния 10"/>
            <p:cNvSpPr/>
            <p:nvPr/>
          </p:nvSpPr>
          <p:spPr>
            <a:xfrm>
              <a:off x="8455711" y="-1619"/>
              <a:ext cx="710060" cy="1329898"/>
            </a:xfrm>
            <a:custGeom>
              <a:avLst/>
              <a:gdLst>
                <a:gd name="connsiteX0" fmla="*/ 0 w 1436914"/>
                <a:gd name="connsiteY0" fmla="*/ 0 h 2721429"/>
                <a:gd name="connsiteX1" fmla="*/ 326572 w 1436914"/>
                <a:gd name="connsiteY1" fmla="*/ 1534886 h 2721429"/>
                <a:gd name="connsiteX2" fmla="*/ 1436914 w 1436914"/>
                <a:gd name="connsiteY2" fmla="*/ 2721429 h 2721429"/>
                <a:gd name="connsiteX3" fmla="*/ 1415143 w 1436914"/>
                <a:gd name="connsiteY3" fmla="*/ 10886 h 2721429"/>
                <a:gd name="connsiteX4" fmla="*/ 0 w 1436914"/>
                <a:gd name="connsiteY4" fmla="*/ 0 h 2721429"/>
                <a:gd name="connsiteX0" fmla="*/ 0 w 1436914"/>
                <a:gd name="connsiteY0" fmla="*/ 0 h 2721429"/>
                <a:gd name="connsiteX1" fmla="*/ 326572 w 1436914"/>
                <a:gd name="connsiteY1" fmla="*/ 1534886 h 2721429"/>
                <a:gd name="connsiteX2" fmla="*/ 1436914 w 1436914"/>
                <a:gd name="connsiteY2" fmla="*/ 2721429 h 2721429"/>
                <a:gd name="connsiteX3" fmla="*/ 1415143 w 1436914"/>
                <a:gd name="connsiteY3" fmla="*/ 10886 h 2721429"/>
                <a:gd name="connsiteX4" fmla="*/ 1408793 w 1436914"/>
                <a:gd name="connsiteY4" fmla="*/ 6350 h 2721429"/>
                <a:gd name="connsiteX5" fmla="*/ 0 w 1436914"/>
                <a:gd name="connsiteY5" fmla="*/ 0 h 2721429"/>
                <a:gd name="connsiteX0" fmla="*/ 0 w 1436914"/>
                <a:gd name="connsiteY0" fmla="*/ 0 h 2721429"/>
                <a:gd name="connsiteX1" fmla="*/ 326572 w 1436914"/>
                <a:gd name="connsiteY1" fmla="*/ 1534886 h 2721429"/>
                <a:gd name="connsiteX2" fmla="*/ 1436914 w 1436914"/>
                <a:gd name="connsiteY2" fmla="*/ 2721429 h 2721429"/>
                <a:gd name="connsiteX3" fmla="*/ 1415143 w 1436914"/>
                <a:gd name="connsiteY3" fmla="*/ 10886 h 2721429"/>
                <a:gd name="connsiteX4" fmla="*/ 1408793 w 1436914"/>
                <a:gd name="connsiteY4" fmla="*/ 6350 h 2721429"/>
                <a:gd name="connsiteX5" fmla="*/ 0 w 1436914"/>
                <a:gd name="connsiteY5" fmla="*/ 0 h 2721429"/>
                <a:gd name="connsiteX0" fmla="*/ 0 w 1436914"/>
                <a:gd name="connsiteY0" fmla="*/ 0 h 2721429"/>
                <a:gd name="connsiteX1" fmla="*/ 326572 w 1436914"/>
                <a:gd name="connsiteY1" fmla="*/ 1534886 h 2721429"/>
                <a:gd name="connsiteX2" fmla="*/ 1436914 w 1436914"/>
                <a:gd name="connsiteY2" fmla="*/ 2721429 h 2721429"/>
                <a:gd name="connsiteX3" fmla="*/ 1415143 w 1436914"/>
                <a:gd name="connsiteY3" fmla="*/ 10886 h 2721429"/>
                <a:gd name="connsiteX4" fmla="*/ 1408793 w 1436914"/>
                <a:gd name="connsiteY4" fmla="*/ 6350 h 2721429"/>
                <a:gd name="connsiteX5" fmla="*/ 0 w 1436914"/>
                <a:gd name="connsiteY5" fmla="*/ 0 h 2721429"/>
                <a:gd name="connsiteX0" fmla="*/ 0 w 1436914"/>
                <a:gd name="connsiteY0" fmla="*/ 0 h 2721429"/>
                <a:gd name="connsiteX1" fmla="*/ 326572 w 1436914"/>
                <a:gd name="connsiteY1" fmla="*/ 1534886 h 2721429"/>
                <a:gd name="connsiteX2" fmla="*/ 1436914 w 1436914"/>
                <a:gd name="connsiteY2" fmla="*/ 2721429 h 2721429"/>
                <a:gd name="connsiteX3" fmla="*/ 1415143 w 1436914"/>
                <a:gd name="connsiteY3" fmla="*/ 10886 h 2721429"/>
                <a:gd name="connsiteX4" fmla="*/ 1408793 w 1436914"/>
                <a:gd name="connsiteY4" fmla="*/ 6350 h 2721429"/>
                <a:gd name="connsiteX5" fmla="*/ 0 w 1436914"/>
                <a:gd name="connsiteY5" fmla="*/ 0 h 2721429"/>
                <a:gd name="connsiteX0" fmla="*/ 0 w 1449636"/>
                <a:gd name="connsiteY0" fmla="*/ 0 h 2715079"/>
                <a:gd name="connsiteX1" fmla="*/ 339294 w 1449636"/>
                <a:gd name="connsiteY1" fmla="*/ 1528536 h 2715079"/>
                <a:gd name="connsiteX2" fmla="*/ 1449636 w 1449636"/>
                <a:gd name="connsiteY2" fmla="*/ 2715079 h 2715079"/>
                <a:gd name="connsiteX3" fmla="*/ 1427865 w 1449636"/>
                <a:gd name="connsiteY3" fmla="*/ 4536 h 2715079"/>
                <a:gd name="connsiteX4" fmla="*/ 1421515 w 1449636"/>
                <a:gd name="connsiteY4" fmla="*/ 0 h 2715079"/>
                <a:gd name="connsiteX5" fmla="*/ 0 w 1449636"/>
                <a:gd name="connsiteY5" fmla="*/ 0 h 271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9636" h="2715079">
                  <a:moveTo>
                    <a:pt x="0" y="0"/>
                  </a:moveTo>
                  <a:lnTo>
                    <a:pt x="339294" y="1528536"/>
                  </a:lnTo>
                  <a:lnTo>
                    <a:pt x="1449636" y="2715079"/>
                  </a:lnTo>
                  <a:lnTo>
                    <a:pt x="1427865" y="4536"/>
                  </a:lnTo>
                  <a:lnTo>
                    <a:pt x="1421515" y="0"/>
                  </a:lnTo>
                  <a:lnTo>
                    <a:pt x="0" y="0"/>
                  </a:lnTo>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12" name="Полилиния 11"/>
            <p:cNvSpPr/>
            <p:nvPr/>
          </p:nvSpPr>
          <p:spPr>
            <a:xfrm>
              <a:off x="7830097" y="-1619"/>
              <a:ext cx="1325010" cy="3644909"/>
            </a:xfrm>
            <a:custGeom>
              <a:avLst/>
              <a:gdLst>
                <a:gd name="connsiteX0" fmla="*/ 2705100 w 2705100"/>
                <a:gd name="connsiteY0" fmla="*/ 6086475 h 6867525"/>
                <a:gd name="connsiteX1" fmla="*/ 57150 w 2705100"/>
                <a:gd name="connsiteY1" fmla="*/ 0 h 6867525"/>
                <a:gd name="connsiteX2" fmla="*/ 0 w 2705100"/>
                <a:gd name="connsiteY2" fmla="*/ 9525 h 6867525"/>
                <a:gd name="connsiteX3" fmla="*/ 2295525 w 2705100"/>
                <a:gd name="connsiteY3" fmla="*/ 6858000 h 6867525"/>
                <a:gd name="connsiteX4" fmla="*/ 2695575 w 2705100"/>
                <a:gd name="connsiteY4" fmla="*/ 6867525 h 6867525"/>
                <a:gd name="connsiteX5" fmla="*/ 2705100 w 2705100"/>
                <a:gd name="connsiteY5" fmla="*/ 6086475 h 6867525"/>
                <a:gd name="connsiteX0" fmla="*/ 2705100 w 2705100"/>
                <a:gd name="connsiteY0" fmla="*/ 6086475 h 6867525"/>
                <a:gd name="connsiteX1" fmla="*/ 57150 w 2705100"/>
                <a:gd name="connsiteY1" fmla="*/ 0 h 6867525"/>
                <a:gd name="connsiteX2" fmla="*/ 0 w 2705100"/>
                <a:gd name="connsiteY2" fmla="*/ 9525 h 6867525"/>
                <a:gd name="connsiteX3" fmla="*/ 2295525 w 2705100"/>
                <a:gd name="connsiteY3" fmla="*/ 6858000 h 6867525"/>
                <a:gd name="connsiteX4" fmla="*/ 2695575 w 2705100"/>
                <a:gd name="connsiteY4" fmla="*/ 6867525 h 6867525"/>
                <a:gd name="connsiteX5" fmla="*/ 2705100 w 2705100"/>
                <a:gd name="connsiteY5" fmla="*/ 6086475 h 6867525"/>
                <a:gd name="connsiteX0" fmla="*/ 2705100 w 2705100"/>
                <a:gd name="connsiteY0" fmla="*/ 6086475 h 6867525"/>
                <a:gd name="connsiteX1" fmla="*/ 57150 w 2705100"/>
                <a:gd name="connsiteY1" fmla="*/ 0 h 6867525"/>
                <a:gd name="connsiteX2" fmla="*/ 49993 w 2705100"/>
                <a:gd name="connsiteY2" fmla="*/ 9525 h 6867525"/>
                <a:gd name="connsiteX3" fmla="*/ 0 w 2705100"/>
                <a:gd name="connsiteY3" fmla="*/ 9525 h 6867525"/>
                <a:gd name="connsiteX4" fmla="*/ 2295525 w 2705100"/>
                <a:gd name="connsiteY4" fmla="*/ 6858000 h 6867525"/>
                <a:gd name="connsiteX5" fmla="*/ 2695575 w 2705100"/>
                <a:gd name="connsiteY5" fmla="*/ 6867525 h 6867525"/>
                <a:gd name="connsiteX6" fmla="*/ 2705100 w 2705100"/>
                <a:gd name="connsiteY6" fmla="*/ 6086475 h 6867525"/>
                <a:gd name="connsiteX0" fmla="*/ 2705100 w 2705100"/>
                <a:gd name="connsiteY0" fmla="*/ 6086475 h 6867525"/>
                <a:gd name="connsiteX1" fmla="*/ 57150 w 2705100"/>
                <a:gd name="connsiteY1" fmla="*/ 0 h 6867525"/>
                <a:gd name="connsiteX2" fmla="*/ 0 w 2705100"/>
                <a:gd name="connsiteY2" fmla="*/ 9525 h 6867525"/>
                <a:gd name="connsiteX3" fmla="*/ 2295525 w 2705100"/>
                <a:gd name="connsiteY3" fmla="*/ 6858000 h 6867525"/>
                <a:gd name="connsiteX4" fmla="*/ 2695575 w 2705100"/>
                <a:gd name="connsiteY4" fmla="*/ 6867525 h 6867525"/>
                <a:gd name="connsiteX5" fmla="*/ 2705100 w 2705100"/>
                <a:gd name="connsiteY5" fmla="*/ 6086475 h 6867525"/>
                <a:gd name="connsiteX0" fmla="*/ 2705100 w 2705100"/>
                <a:gd name="connsiteY0" fmla="*/ 6086475 h 6867525"/>
                <a:gd name="connsiteX1" fmla="*/ 57150 w 2705100"/>
                <a:gd name="connsiteY1" fmla="*/ 0 h 6867525"/>
                <a:gd name="connsiteX2" fmla="*/ 0 w 2705100"/>
                <a:gd name="connsiteY2" fmla="*/ 9525 h 6867525"/>
                <a:gd name="connsiteX3" fmla="*/ 2295525 w 2705100"/>
                <a:gd name="connsiteY3" fmla="*/ 6858000 h 6867525"/>
                <a:gd name="connsiteX4" fmla="*/ 2695575 w 2705100"/>
                <a:gd name="connsiteY4" fmla="*/ 6867525 h 6867525"/>
                <a:gd name="connsiteX5" fmla="*/ 2705100 w 2705100"/>
                <a:gd name="connsiteY5" fmla="*/ 6086475 h 6867525"/>
                <a:gd name="connsiteX0" fmla="*/ 2705100 w 2705100"/>
                <a:gd name="connsiteY0" fmla="*/ 6076950 h 6858000"/>
                <a:gd name="connsiteX1" fmla="*/ 64280 w 2705100"/>
                <a:gd name="connsiteY1" fmla="*/ 0 h 6858000"/>
                <a:gd name="connsiteX2" fmla="*/ 0 w 2705100"/>
                <a:gd name="connsiteY2" fmla="*/ 0 h 6858000"/>
                <a:gd name="connsiteX3" fmla="*/ 2295525 w 2705100"/>
                <a:gd name="connsiteY3" fmla="*/ 6848475 h 6858000"/>
                <a:gd name="connsiteX4" fmla="*/ 2695575 w 2705100"/>
                <a:gd name="connsiteY4" fmla="*/ 6858000 h 6858000"/>
                <a:gd name="connsiteX5" fmla="*/ 2705100 w 2705100"/>
                <a:gd name="connsiteY5" fmla="*/ 6076950 h 6858000"/>
                <a:gd name="connsiteX0" fmla="*/ 2705100 w 2705100"/>
                <a:gd name="connsiteY0" fmla="*/ 6076950 h 6858000"/>
                <a:gd name="connsiteX1" fmla="*/ 64280 w 2705100"/>
                <a:gd name="connsiteY1" fmla="*/ 0 h 6858000"/>
                <a:gd name="connsiteX2" fmla="*/ 0 w 2705100"/>
                <a:gd name="connsiteY2" fmla="*/ 0 h 6858000"/>
                <a:gd name="connsiteX3" fmla="*/ 2695575 w 2705100"/>
                <a:gd name="connsiteY3" fmla="*/ 6858000 h 6858000"/>
                <a:gd name="connsiteX4" fmla="*/ 2705100 w 2705100"/>
                <a:gd name="connsiteY4" fmla="*/ 6076950 h 6858000"/>
                <a:gd name="connsiteX0" fmla="*/ 2705100 w 2705100"/>
                <a:gd name="connsiteY0" fmla="*/ 6076950 h 7441333"/>
                <a:gd name="connsiteX1" fmla="*/ 64280 w 2705100"/>
                <a:gd name="connsiteY1" fmla="*/ 0 h 7441333"/>
                <a:gd name="connsiteX2" fmla="*/ 0 w 2705100"/>
                <a:gd name="connsiteY2" fmla="*/ 0 h 7441333"/>
                <a:gd name="connsiteX3" fmla="*/ 2695576 w 2705100"/>
                <a:gd name="connsiteY3" fmla="*/ 7441333 h 7441333"/>
                <a:gd name="connsiteX4" fmla="*/ 2705100 w 2705100"/>
                <a:gd name="connsiteY4" fmla="*/ 6076950 h 7441333"/>
                <a:gd name="connsiteX0" fmla="*/ 2705100 w 2705100"/>
                <a:gd name="connsiteY0" fmla="*/ 6076950 h 7441333"/>
                <a:gd name="connsiteX1" fmla="*/ 64280 w 2705100"/>
                <a:gd name="connsiteY1" fmla="*/ 0 h 7441333"/>
                <a:gd name="connsiteX2" fmla="*/ 0 w 2705100"/>
                <a:gd name="connsiteY2" fmla="*/ 0 h 7441333"/>
                <a:gd name="connsiteX3" fmla="*/ 2695576 w 2705100"/>
                <a:gd name="connsiteY3" fmla="*/ 7441333 h 7441333"/>
                <a:gd name="connsiteX4" fmla="*/ 2705100 w 2705100"/>
                <a:gd name="connsiteY4" fmla="*/ 6076950 h 744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100" h="7441333">
                  <a:moveTo>
                    <a:pt x="2705100" y="6076950"/>
                  </a:moveTo>
                  <a:lnTo>
                    <a:pt x="64280" y="0"/>
                  </a:lnTo>
                  <a:lnTo>
                    <a:pt x="0" y="0"/>
                  </a:lnTo>
                  <a:lnTo>
                    <a:pt x="2695576" y="7441333"/>
                  </a:lnTo>
                  <a:cubicBezTo>
                    <a:pt x="2698751" y="6986539"/>
                    <a:pt x="2701925" y="6531744"/>
                    <a:pt x="2705100" y="6076950"/>
                  </a:cubicBezTo>
                </a:path>
              </a:pathLst>
            </a:cu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grpSp>
      <p:sp>
        <p:nvSpPr>
          <p:cNvPr id="2" name="Вертикальный заголовок 1"/>
          <p:cNvSpPr>
            <a:spLocks noGrp="1"/>
          </p:cNvSpPr>
          <p:nvPr>
            <p:ph type="title" orient="vert"/>
          </p:nvPr>
        </p:nvSpPr>
        <p:spPr>
          <a:xfrm>
            <a:off x="9563098" y="274638"/>
            <a:ext cx="2019299" cy="5851525"/>
          </a:xfrm>
        </p:spPr>
        <p:txBody>
          <a:bodyPr vert="eaVert"/>
          <a:lstStyle/>
          <a:p>
            <a:pPr lvl="0">
              <a:defRPr lang="ko-KR" altLang="en-US"/>
            </a:pPr>
            <a:r>
              <a:rPr lang="ru-RU" altLang="en-US"/>
              <a:t>Образец заголовка</a:t>
            </a:r>
          </a:p>
        </p:txBody>
      </p:sp>
      <p:sp>
        <p:nvSpPr>
          <p:cNvPr id="3" name="Вертикальный текст 2"/>
          <p:cNvSpPr>
            <a:spLocks noGrp="1"/>
          </p:cNvSpPr>
          <p:nvPr>
            <p:ph type="body" orient="vert" idx="1"/>
          </p:nvPr>
        </p:nvSpPr>
        <p:spPr>
          <a:xfrm>
            <a:off x="609599" y="274638"/>
            <a:ext cx="8712199" cy="5851525"/>
          </a:xfrm>
        </p:spPr>
        <p:txBody>
          <a:bodyPr vert="eaVert"/>
          <a:lstStyle/>
          <a:p>
            <a:pPr lvl="0">
              <a:defRPr lang="ko-KR" altLang="en-US"/>
            </a:pPr>
            <a:r>
              <a:rPr lang="ru-RU" altLang="en-US"/>
              <a:t>Образец текста</a:t>
            </a:r>
          </a:p>
          <a:p>
            <a:pPr lvl="1">
              <a:defRPr lang="ko-KR" altLang="en-US"/>
            </a:pPr>
            <a:r>
              <a:rPr lang="ru-RU" altLang="en-US"/>
              <a:t>Второй уровень</a:t>
            </a:r>
          </a:p>
          <a:p>
            <a:pPr lvl="2">
              <a:defRPr lang="ko-KR" altLang="en-US"/>
            </a:pPr>
            <a:r>
              <a:rPr lang="ru-RU" altLang="en-US"/>
              <a:t>Третий уровень</a:t>
            </a:r>
          </a:p>
          <a:p>
            <a:pPr lvl="3">
              <a:defRPr lang="ko-KR" altLang="en-US"/>
            </a:pPr>
            <a:r>
              <a:rPr lang="ru-RU" altLang="en-US"/>
              <a:t>Четвертый уровень</a:t>
            </a:r>
          </a:p>
          <a:p>
            <a:pPr lvl="4">
              <a:defRPr lang="ko-KR" altLang="en-US"/>
            </a:pPr>
            <a:r>
              <a:rPr lang="ru-RU" altLang="en-US"/>
              <a:t>Пятый уровень</a:t>
            </a:r>
          </a:p>
        </p:txBody>
      </p:sp>
      <p:sp>
        <p:nvSpPr>
          <p:cNvPr id="4" name="Дата 3"/>
          <p:cNvSpPr>
            <a:spLocks noGrp="1"/>
          </p:cNvSpPr>
          <p:nvPr>
            <p:ph type="dt" sz="half" idx="10"/>
          </p:nvPr>
        </p:nvSpPr>
        <p:spPr/>
        <p:txBody>
          <a:bodyPr/>
          <a:lstStyle/>
          <a:p>
            <a:pPr>
              <a:defRPr lang="ko-KR" altLang="en-US"/>
            </a:pPr>
            <a:fld id="{1A3D5110-9FE0-496F-B26A-071D02F2DE37}" type="datetime1">
              <a:rPr lang="ru-RU" altLang="en-US"/>
              <a:pPr>
                <a:defRPr lang="ko-KR" altLang="en-US"/>
              </a:pPr>
              <a:t>23.04.2020</a:t>
            </a:fld>
            <a:endParaRPr lang="ru-RU" altLang="en-US"/>
          </a:p>
        </p:txBody>
      </p:sp>
      <p:sp>
        <p:nvSpPr>
          <p:cNvPr id="5" name="Нижний колонтитул 4"/>
          <p:cNvSpPr>
            <a:spLocks noGrp="1"/>
          </p:cNvSpPr>
          <p:nvPr>
            <p:ph type="ftr" sz="quarter" idx="11"/>
          </p:nvPr>
        </p:nvSpPr>
        <p:spPr/>
        <p:txBody>
          <a:bodyPr/>
          <a:lstStyle/>
          <a:p>
            <a:pPr>
              <a:defRPr lang="ko-KR" altLang="en-US"/>
            </a:pPr>
            <a:endParaRPr lang="ru-RU" altLang="en-US"/>
          </a:p>
        </p:txBody>
      </p:sp>
      <p:sp>
        <p:nvSpPr>
          <p:cNvPr id="6" name="Номер слайда 5"/>
          <p:cNvSpPr>
            <a:spLocks noGrp="1"/>
          </p:cNvSpPr>
          <p:nvPr>
            <p:ph type="sldNum" sz="quarter" idx="12"/>
          </p:nvPr>
        </p:nvSpPr>
        <p:spPr/>
        <p:txBody>
          <a:bodyPr/>
          <a:lstStyle/>
          <a:p>
            <a:pPr>
              <a:defRPr lang="ko-KR" altLang="en-US"/>
            </a:pPr>
            <a:fld id="{DF28FB93-0A08-4E7D-8E63-9EFA29F1E093}" type="slidenum">
              <a:rPr lang="ru-RU" altLang="en-US"/>
              <a:pPr>
                <a:defRPr lang="ko-KR" altLang="en-US"/>
              </a:pPr>
              <a:t>‹#›</a:t>
            </a:fld>
            <a:endParaRPr lang="ru-RU"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defRPr lang="ko-KR" altLang="en-US"/>
            </a:pPr>
            <a:r>
              <a:rPr lang="ru-RU" altLang="en-US"/>
              <a:t>Образец заголовка</a:t>
            </a:r>
          </a:p>
        </p:txBody>
      </p:sp>
      <p:sp>
        <p:nvSpPr>
          <p:cNvPr id="3" name="Объект 2"/>
          <p:cNvSpPr>
            <a:spLocks noGrp="1"/>
          </p:cNvSpPr>
          <p:nvPr>
            <p:ph idx="1"/>
          </p:nvPr>
        </p:nvSpPr>
        <p:spPr/>
        <p:txBody>
          <a:bodyPr/>
          <a:lstStyle/>
          <a:p>
            <a:pPr lvl="0">
              <a:defRPr lang="ko-KR" altLang="en-US"/>
            </a:pPr>
            <a:r>
              <a:rPr lang="ru-RU" altLang="en-US"/>
              <a:t>Образец текста</a:t>
            </a:r>
          </a:p>
          <a:p>
            <a:pPr lvl="1">
              <a:defRPr lang="ko-KR" altLang="en-US"/>
            </a:pPr>
            <a:r>
              <a:rPr lang="ru-RU" altLang="en-US"/>
              <a:t>Второй уровень</a:t>
            </a:r>
          </a:p>
          <a:p>
            <a:pPr lvl="2">
              <a:defRPr lang="ko-KR" altLang="en-US"/>
            </a:pPr>
            <a:r>
              <a:rPr lang="ru-RU" altLang="en-US"/>
              <a:t>Третий уровень</a:t>
            </a:r>
          </a:p>
          <a:p>
            <a:pPr lvl="3">
              <a:defRPr lang="ko-KR" altLang="en-US"/>
            </a:pPr>
            <a:r>
              <a:rPr lang="ru-RU" altLang="en-US"/>
              <a:t>Четвертый уровень</a:t>
            </a:r>
          </a:p>
          <a:p>
            <a:pPr lvl="4">
              <a:defRPr lang="ko-KR" altLang="en-US"/>
            </a:pPr>
            <a:r>
              <a:rPr lang="ru-RU" altLang="en-US"/>
              <a:t>Пятый уровень</a:t>
            </a:r>
          </a:p>
        </p:txBody>
      </p:sp>
      <p:sp>
        <p:nvSpPr>
          <p:cNvPr id="4" name="Дата 3"/>
          <p:cNvSpPr>
            <a:spLocks noGrp="1"/>
          </p:cNvSpPr>
          <p:nvPr>
            <p:ph type="dt" sz="half" idx="10"/>
          </p:nvPr>
        </p:nvSpPr>
        <p:spPr/>
        <p:txBody>
          <a:bodyPr/>
          <a:lstStyle/>
          <a:p>
            <a:pPr>
              <a:defRPr lang="ko-KR" altLang="en-US"/>
            </a:pPr>
            <a:fld id="{1A3D5110-9FE0-496F-B26A-071D02F2DE37}" type="datetime1">
              <a:rPr lang="ru-RU" altLang="en-US"/>
              <a:pPr>
                <a:defRPr lang="ko-KR" altLang="en-US"/>
              </a:pPr>
              <a:t>23.04.2020</a:t>
            </a:fld>
            <a:endParaRPr lang="ru-RU" altLang="en-US"/>
          </a:p>
        </p:txBody>
      </p:sp>
      <p:sp>
        <p:nvSpPr>
          <p:cNvPr id="5" name="Нижний колонтитул 4"/>
          <p:cNvSpPr>
            <a:spLocks noGrp="1"/>
          </p:cNvSpPr>
          <p:nvPr>
            <p:ph type="ftr" sz="quarter" idx="11"/>
          </p:nvPr>
        </p:nvSpPr>
        <p:spPr/>
        <p:txBody>
          <a:bodyPr/>
          <a:lstStyle/>
          <a:p>
            <a:pPr>
              <a:defRPr lang="ko-KR" altLang="en-US"/>
            </a:pPr>
            <a:endParaRPr lang="ru-RU" altLang="en-US"/>
          </a:p>
        </p:txBody>
      </p:sp>
      <p:sp>
        <p:nvSpPr>
          <p:cNvPr id="6" name="Номер слайда 5"/>
          <p:cNvSpPr>
            <a:spLocks noGrp="1"/>
          </p:cNvSpPr>
          <p:nvPr>
            <p:ph type="sldNum" sz="quarter" idx="12"/>
          </p:nvPr>
        </p:nvSpPr>
        <p:spPr/>
        <p:txBody>
          <a:bodyPr/>
          <a:lstStyle/>
          <a:p>
            <a:pPr>
              <a:defRPr lang="ko-KR" altLang="en-US"/>
            </a:pPr>
            <a:fld id="{AD22CD3B-FDDF-4998-970C-76E6E0BEC65F}" type="slidenum">
              <a:rPr lang="ru-RU" altLang="en-US"/>
              <a:pPr>
                <a:defRPr lang="ko-KR" altLang="en-US"/>
              </a:pPr>
              <a:t>‹#›</a:t>
            </a:fld>
            <a:endParaRPr lang="ru-RU"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Пусто" type="blank" preserve="1">
  <p:cSld name="Пусто">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lang="ko-KR" altLang="en-US"/>
            </a:pPr>
            <a:fld id="{1A3D5110-9FE0-496F-B26A-071D02F2DE37}" type="datetime1">
              <a:rPr lang="ru-RU" altLang="en-US"/>
              <a:pPr>
                <a:defRPr lang="ko-KR" altLang="en-US"/>
              </a:pPr>
              <a:t>23.04.2020</a:t>
            </a:fld>
            <a:endParaRPr lang="ru-RU" altLang="en-US"/>
          </a:p>
        </p:txBody>
      </p:sp>
      <p:sp>
        <p:nvSpPr>
          <p:cNvPr id="3" name="Нижний колонтитул 2"/>
          <p:cNvSpPr>
            <a:spLocks noGrp="1"/>
          </p:cNvSpPr>
          <p:nvPr>
            <p:ph type="ftr" sz="quarter" idx="11"/>
          </p:nvPr>
        </p:nvSpPr>
        <p:spPr/>
        <p:txBody>
          <a:bodyPr/>
          <a:lstStyle/>
          <a:p>
            <a:pPr>
              <a:defRPr lang="ko-KR" altLang="en-US"/>
            </a:pPr>
            <a:endParaRPr lang="ru-RU" altLang="en-US"/>
          </a:p>
        </p:txBody>
      </p:sp>
      <p:sp>
        <p:nvSpPr>
          <p:cNvPr id="4" name="Номер слайда 3"/>
          <p:cNvSpPr>
            <a:spLocks noGrp="1"/>
          </p:cNvSpPr>
          <p:nvPr>
            <p:ph type="sldNum" sz="quarter" idx="12"/>
          </p:nvPr>
        </p:nvSpPr>
        <p:spPr/>
        <p:txBody>
          <a:bodyPr/>
          <a:lstStyle/>
          <a:p>
            <a:pPr>
              <a:defRPr lang="ko-KR" altLang="en-US"/>
            </a:pPr>
            <a:fld id="{AD22CD3B-FDDF-4998-970C-76E6E0BEC65F}" type="slidenum">
              <a:rPr lang="ru-RU" altLang="en-US"/>
              <a:pPr>
                <a:defRPr lang="ko-KR" altLang="en-US"/>
              </a:pPr>
              <a:t>‹#›</a:t>
            </a:fld>
            <a:endParaRPr lang="ru-RU"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Заголовок раздела" type="secHead" preserve="1">
  <p:cSld name="Заголовок раздела">
    <p:spTree>
      <p:nvGrpSpPr>
        <p:cNvPr id="1" name=""/>
        <p:cNvGrpSpPr/>
        <p:nvPr/>
      </p:nvGrpSpPr>
      <p:grpSpPr>
        <a:xfrm>
          <a:off x="0" y="0"/>
          <a:ext cx="0" cy="0"/>
          <a:chOff x="0" y="0"/>
          <a:chExt cx="0" cy="0"/>
        </a:xfrm>
      </p:grpSpPr>
      <p:grpSp>
        <p:nvGrpSpPr>
          <p:cNvPr id="7" name="Группа 6"/>
          <p:cNvGrpSpPr/>
          <p:nvPr/>
        </p:nvGrpSpPr>
        <p:grpSpPr>
          <a:xfrm>
            <a:off x="-73151" y="3141915"/>
            <a:ext cx="12305046" cy="3716088"/>
            <a:chOff x="-28573" y="3141915"/>
            <a:chExt cx="9202494" cy="3716088"/>
          </a:xfrm>
        </p:grpSpPr>
        <p:sp>
          <p:nvSpPr>
            <p:cNvPr id="8" name="Полилиния 7"/>
            <p:cNvSpPr/>
            <p:nvPr/>
          </p:nvSpPr>
          <p:spPr>
            <a:xfrm rot="10800000" flipH="1">
              <a:off x="13414" y="5642418"/>
              <a:ext cx="3665145" cy="1074154"/>
            </a:xfrm>
            <a:custGeom>
              <a:avLst/>
              <a:gdLst>
                <a:gd name="connsiteX0" fmla="*/ 0 w 2715"/>
                <a:gd name="connsiteY0" fmla="*/ 0 h 1458"/>
                <a:gd name="connsiteX1" fmla="*/ 0 w 2715"/>
                <a:gd name="connsiteY1" fmla="*/ 1458 h 1458"/>
                <a:gd name="connsiteX2" fmla="*/ 2715 w 2715"/>
                <a:gd name="connsiteY2" fmla="*/ 909 h 1458"/>
                <a:gd name="connsiteX3" fmla="*/ 0 w 2715"/>
                <a:gd name="connsiteY3" fmla="*/ 0 h 1458"/>
              </a:gdLst>
              <a:ahLst/>
              <a:cxnLst>
                <a:cxn ang="0">
                  <a:pos x="connsiteX0" y="connsiteY0"/>
                </a:cxn>
                <a:cxn ang="0">
                  <a:pos x="connsiteX1" y="connsiteY1"/>
                </a:cxn>
                <a:cxn ang="0">
                  <a:pos x="connsiteX2" y="connsiteY2"/>
                </a:cxn>
                <a:cxn ang="0">
                  <a:pos x="connsiteX3" y="connsiteY3"/>
                </a:cxn>
              </a:cxnLst>
              <a:rect l="l" t="t" r="r" b="b"/>
              <a:pathLst>
                <a:path w="2715" h="1458">
                  <a:moveTo>
                    <a:pt x="0" y="0"/>
                  </a:moveTo>
                  <a:lnTo>
                    <a:pt x="0" y="1458"/>
                  </a:lnTo>
                  <a:lnTo>
                    <a:pt x="2715" y="909"/>
                  </a:lnTo>
                  <a:lnTo>
                    <a:pt x="0" y="0"/>
                  </a:lnTo>
                </a:path>
              </a:pathLst>
            </a:custGeom>
            <a:solidFill>
              <a:schemeClr val="accent3">
                <a:lumMod val="40000"/>
                <a:lumOff val="60000"/>
                <a:alpha val="39000"/>
              </a:schemeClr>
            </a:solidFill>
            <a:ln w="9525">
              <a:noFill/>
              <a:round/>
            </a:ln>
          </p:spPr>
          <p:txBody>
            <a:bodyPr anchor="ctr"/>
            <a:lstStyle/>
            <a:p>
              <a:pPr algn="ctr">
                <a:defRPr lang="ko-KR" altLang="en-US"/>
              </a:pPr>
              <a:endParaRPr lang="en-US" altLang="ko-KR"/>
            </a:p>
          </p:txBody>
        </p:sp>
        <p:sp>
          <p:nvSpPr>
            <p:cNvPr id="9" name="Полилиния 8"/>
            <p:cNvSpPr/>
            <p:nvPr/>
          </p:nvSpPr>
          <p:spPr>
            <a:xfrm rot="10800000" flipH="1">
              <a:off x="8017" y="6050481"/>
              <a:ext cx="9154154" cy="807522"/>
            </a:xfrm>
            <a:custGeom>
              <a:avLst/>
              <a:gdLst>
                <a:gd name="connsiteX0" fmla="*/ 6774 w 6774"/>
                <a:gd name="connsiteY0" fmla="*/ 0 h 1097"/>
                <a:gd name="connsiteX1" fmla="*/ 0 w 6774"/>
                <a:gd name="connsiteY1" fmla="*/ 0 h 1097"/>
                <a:gd name="connsiteX2" fmla="*/ 0 w 6774"/>
                <a:gd name="connsiteY2" fmla="*/ 194 h 1097"/>
                <a:gd name="connsiteX3" fmla="*/ 2700 w 6774"/>
                <a:gd name="connsiteY3" fmla="*/ 1097 h 1097"/>
                <a:gd name="connsiteX4" fmla="*/ 6774 w 6774"/>
                <a:gd name="connsiteY4" fmla="*/ 282 h 1097"/>
                <a:gd name="connsiteX5" fmla="*/ 6774 w 6774"/>
                <a:gd name="connsiteY5" fmla="*/ 0 h 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4" h="1097">
                  <a:moveTo>
                    <a:pt x="6774" y="0"/>
                  </a:moveTo>
                  <a:lnTo>
                    <a:pt x="0" y="0"/>
                  </a:lnTo>
                  <a:lnTo>
                    <a:pt x="0" y="194"/>
                  </a:lnTo>
                  <a:lnTo>
                    <a:pt x="2700" y="1097"/>
                  </a:lnTo>
                  <a:lnTo>
                    <a:pt x="6774" y="282"/>
                  </a:lnTo>
                  <a:lnTo>
                    <a:pt x="6774" y="0"/>
                  </a:lnTo>
                </a:path>
              </a:pathLst>
            </a:custGeom>
            <a:solidFill>
              <a:schemeClr val="accent3">
                <a:alpha val="75000"/>
              </a:schemeClr>
            </a:solidFill>
            <a:ln w="9525">
              <a:noFill/>
              <a:round/>
            </a:ln>
          </p:spPr>
          <p:txBody>
            <a:bodyPr anchor="ctr"/>
            <a:lstStyle/>
            <a:p>
              <a:pPr algn="ctr">
                <a:defRPr lang="ko-KR" altLang="en-US"/>
              </a:pPr>
              <a:endParaRPr lang="en-US" altLang="ko-KR"/>
            </a:p>
          </p:txBody>
        </p:sp>
        <p:sp>
          <p:nvSpPr>
            <p:cNvPr id="10" name="Полилиния 9"/>
            <p:cNvSpPr/>
            <p:nvPr/>
          </p:nvSpPr>
          <p:spPr>
            <a:xfrm rot="10800000">
              <a:off x="3672466" y="5238365"/>
              <a:ext cx="5490588" cy="1410652"/>
            </a:xfrm>
            <a:custGeom>
              <a:avLst/>
              <a:gdLst>
                <a:gd name="connsiteX0" fmla="*/ 5486400 w 5486400"/>
                <a:gd name="connsiteY0" fmla="*/ 1085850 h 2571750"/>
                <a:gd name="connsiteX1" fmla="*/ 0 w 5486400"/>
                <a:gd name="connsiteY1" fmla="*/ 0 h 2571750"/>
                <a:gd name="connsiteX2" fmla="*/ 0 w 5486400"/>
                <a:gd name="connsiteY2" fmla="*/ 95250 h 2571750"/>
                <a:gd name="connsiteX3" fmla="*/ 923925 w 5486400"/>
                <a:gd name="connsiteY3" fmla="*/ 2571750 h 2571750"/>
                <a:gd name="connsiteX4" fmla="*/ 5486400 w 5486400"/>
                <a:gd name="connsiteY4" fmla="*/ 108585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2571750">
                  <a:moveTo>
                    <a:pt x="5486400" y="1085850"/>
                  </a:moveTo>
                  <a:lnTo>
                    <a:pt x="0" y="0"/>
                  </a:lnTo>
                  <a:lnTo>
                    <a:pt x="0" y="95250"/>
                  </a:lnTo>
                  <a:lnTo>
                    <a:pt x="923925" y="2571750"/>
                  </a:lnTo>
                  <a:lnTo>
                    <a:pt x="5486400" y="1085850"/>
                  </a:lnTo>
                </a:path>
              </a:pathLst>
            </a:custGeom>
            <a:solidFill>
              <a:schemeClr val="accent1">
                <a:lumMod val="60000"/>
                <a:lumOff val="4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11" name="Полилиния 10"/>
            <p:cNvSpPr/>
            <p:nvPr/>
          </p:nvSpPr>
          <p:spPr>
            <a:xfrm rot="10800000">
              <a:off x="8223873" y="5072085"/>
              <a:ext cx="931774" cy="1548196"/>
            </a:xfrm>
            <a:custGeom>
              <a:avLst/>
              <a:gdLst>
                <a:gd name="connsiteX0" fmla="*/ 0 w 571472"/>
                <a:gd name="connsiteY0" fmla="*/ 3000396 h 3000396"/>
                <a:gd name="connsiteX1" fmla="*/ 0 w 571472"/>
                <a:gd name="connsiteY1" fmla="*/ 0 h 3000396"/>
                <a:gd name="connsiteX2" fmla="*/ 571472 w 571472"/>
                <a:gd name="connsiteY2" fmla="*/ 3000396 h 3000396"/>
                <a:gd name="connsiteX3" fmla="*/ 0 w 571472"/>
                <a:gd name="connsiteY3" fmla="*/ 3000396 h 3000396"/>
                <a:gd name="connsiteX0" fmla="*/ 0 w 928630"/>
                <a:gd name="connsiteY0" fmla="*/ 3000396 h 3000396"/>
                <a:gd name="connsiteX1" fmla="*/ 0 w 928630"/>
                <a:gd name="connsiteY1" fmla="*/ 0 h 3000396"/>
                <a:gd name="connsiteX2" fmla="*/ 928630 w 928630"/>
                <a:gd name="connsiteY2" fmla="*/ 2500306 h 3000396"/>
                <a:gd name="connsiteX3" fmla="*/ 0 w 928630"/>
                <a:gd name="connsiteY3" fmla="*/ 3000396 h 3000396"/>
                <a:gd name="connsiteX0" fmla="*/ 9525 w 938155"/>
                <a:gd name="connsiteY0" fmla="*/ 3067050 h 3067050"/>
                <a:gd name="connsiteX1" fmla="*/ 0 w 938155"/>
                <a:gd name="connsiteY1" fmla="*/ 0 h 3067050"/>
                <a:gd name="connsiteX2" fmla="*/ 938155 w 938155"/>
                <a:gd name="connsiteY2" fmla="*/ 2566960 h 3067050"/>
                <a:gd name="connsiteX3" fmla="*/ 9525 w 938155"/>
                <a:gd name="connsiteY3" fmla="*/ 3067050 h 3067050"/>
                <a:gd name="connsiteX0" fmla="*/ 9525 w 928656"/>
                <a:gd name="connsiteY0" fmla="*/ 3067050 h 3067050"/>
                <a:gd name="connsiteX1" fmla="*/ 0 w 928656"/>
                <a:gd name="connsiteY1" fmla="*/ 0 h 3067050"/>
                <a:gd name="connsiteX2" fmla="*/ 928656 w 928656"/>
                <a:gd name="connsiteY2" fmla="*/ 2509813 h 3067050"/>
                <a:gd name="connsiteX3" fmla="*/ 9525 w 928656"/>
                <a:gd name="connsiteY3" fmla="*/ 3067050 h 3067050"/>
                <a:gd name="connsiteX0" fmla="*/ 9525 w 928656"/>
                <a:gd name="connsiteY0" fmla="*/ 2709836 h 2709836"/>
                <a:gd name="connsiteX1" fmla="*/ 0 w 928656"/>
                <a:gd name="connsiteY1" fmla="*/ 0 h 2709836"/>
                <a:gd name="connsiteX2" fmla="*/ 928656 w 928656"/>
                <a:gd name="connsiteY2" fmla="*/ 2509813 h 2709836"/>
                <a:gd name="connsiteX3" fmla="*/ 9525 w 928656"/>
                <a:gd name="connsiteY3" fmla="*/ 2709836 h 2709836"/>
                <a:gd name="connsiteX0" fmla="*/ 9525 w 928656"/>
                <a:gd name="connsiteY0" fmla="*/ 2781250 h 2781250"/>
                <a:gd name="connsiteX1" fmla="*/ 0 w 928656"/>
                <a:gd name="connsiteY1" fmla="*/ 0 h 2781250"/>
                <a:gd name="connsiteX2" fmla="*/ 928656 w 928656"/>
                <a:gd name="connsiteY2" fmla="*/ 2509813 h 2781250"/>
                <a:gd name="connsiteX3" fmla="*/ 9525 w 928656"/>
                <a:gd name="connsiteY3" fmla="*/ 2781250 h 2781250"/>
                <a:gd name="connsiteX0" fmla="*/ 9525 w 928656"/>
                <a:gd name="connsiteY0" fmla="*/ 2924102 h 2924102"/>
                <a:gd name="connsiteX1" fmla="*/ 0 w 928656"/>
                <a:gd name="connsiteY1" fmla="*/ 0 h 2924102"/>
                <a:gd name="connsiteX2" fmla="*/ 928656 w 928656"/>
                <a:gd name="connsiteY2" fmla="*/ 2509813 h 2924102"/>
                <a:gd name="connsiteX3" fmla="*/ 9525 w 928656"/>
                <a:gd name="connsiteY3" fmla="*/ 2924102 h 2924102"/>
                <a:gd name="connsiteX0" fmla="*/ 9525 w 931063"/>
                <a:gd name="connsiteY0" fmla="*/ 2924102 h 2924102"/>
                <a:gd name="connsiteX1" fmla="*/ 0 w 931063"/>
                <a:gd name="connsiteY1" fmla="*/ 0 h 2924102"/>
                <a:gd name="connsiteX2" fmla="*/ 931063 w 931063"/>
                <a:gd name="connsiteY2" fmla="*/ 2521723 h 2924102"/>
                <a:gd name="connsiteX3" fmla="*/ 9525 w 931063"/>
                <a:gd name="connsiteY3" fmla="*/ 2924102 h 2924102"/>
                <a:gd name="connsiteX0" fmla="*/ 0 w 931063"/>
                <a:gd name="connsiteY0" fmla="*/ 2805040 h 2805040"/>
                <a:gd name="connsiteX1" fmla="*/ 0 w 931063"/>
                <a:gd name="connsiteY1" fmla="*/ 0 h 2805040"/>
                <a:gd name="connsiteX2" fmla="*/ 931063 w 931063"/>
                <a:gd name="connsiteY2" fmla="*/ 2521723 h 2805040"/>
                <a:gd name="connsiteX3" fmla="*/ 0 w 931063"/>
                <a:gd name="connsiteY3" fmla="*/ 2805040 h 2805040"/>
                <a:gd name="connsiteX0" fmla="*/ 6350 w 931063"/>
                <a:gd name="connsiteY0" fmla="*/ 2822504 h 2822504"/>
                <a:gd name="connsiteX1" fmla="*/ 0 w 931063"/>
                <a:gd name="connsiteY1" fmla="*/ 0 h 2822504"/>
                <a:gd name="connsiteX2" fmla="*/ 931063 w 931063"/>
                <a:gd name="connsiteY2" fmla="*/ 2521723 h 2822504"/>
                <a:gd name="connsiteX3" fmla="*/ 6350 w 931063"/>
                <a:gd name="connsiteY3" fmla="*/ 2822504 h 2822504"/>
              </a:gdLst>
              <a:ahLst/>
              <a:cxnLst>
                <a:cxn ang="0">
                  <a:pos x="connsiteX0" y="connsiteY0"/>
                </a:cxn>
                <a:cxn ang="0">
                  <a:pos x="connsiteX1" y="connsiteY1"/>
                </a:cxn>
                <a:cxn ang="0">
                  <a:pos x="connsiteX2" y="connsiteY2"/>
                </a:cxn>
                <a:cxn ang="0">
                  <a:pos x="connsiteX3" y="connsiteY3"/>
                </a:cxn>
              </a:cxnLst>
              <a:rect l="l" t="t" r="r" b="b"/>
              <a:pathLst>
                <a:path w="931063" h="2822504">
                  <a:moveTo>
                    <a:pt x="6350" y="2822504"/>
                  </a:moveTo>
                  <a:cubicBezTo>
                    <a:pt x="4233" y="1881669"/>
                    <a:pt x="2117" y="940835"/>
                    <a:pt x="0" y="0"/>
                  </a:cubicBezTo>
                  <a:lnTo>
                    <a:pt x="931063" y="2521723"/>
                  </a:lnTo>
                  <a:lnTo>
                    <a:pt x="6350" y="2822504"/>
                  </a:lnTo>
                </a:path>
              </a:pathLst>
            </a:custGeom>
            <a:solidFill>
              <a:schemeClr val="accent1">
                <a:alpha val="74000"/>
              </a:schemeClr>
            </a:solidFill>
            <a:ln w="9525">
              <a:noFill/>
              <a:round/>
            </a:ln>
          </p:spPr>
          <p:txBody>
            <a:bodyPr anchor="ctr"/>
            <a:lstStyle/>
            <a:p>
              <a:pPr algn="ctr">
                <a:defRPr lang="ko-KR" altLang="en-US"/>
              </a:pPr>
              <a:endParaRPr lang="en-US" altLang="ko-KR"/>
            </a:p>
          </p:txBody>
        </p:sp>
        <p:sp>
          <p:nvSpPr>
            <p:cNvPr id="12" name="Полилиния 11"/>
            <p:cNvSpPr/>
            <p:nvPr/>
          </p:nvSpPr>
          <p:spPr>
            <a:xfrm rot="16200000">
              <a:off x="2776226" y="337116"/>
              <a:ext cx="3592895" cy="9202494"/>
            </a:xfrm>
            <a:custGeom>
              <a:avLst/>
              <a:gdLst>
                <a:gd name="connsiteX0" fmla="*/ 0 w 500066"/>
                <a:gd name="connsiteY0" fmla="*/ 6858000 h 6858000"/>
                <a:gd name="connsiteX1" fmla="*/ 250033 w 500066"/>
                <a:gd name="connsiteY1" fmla="*/ 0 h 6858000"/>
                <a:gd name="connsiteX2" fmla="*/ 500066 w 500066"/>
                <a:gd name="connsiteY2" fmla="*/ 6858000 h 6858000"/>
                <a:gd name="connsiteX3" fmla="*/ 0 w 500066"/>
                <a:gd name="connsiteY3" fmla="*/ 6858000 h 6858000"/>
                <a:gd name="connsiteX0" fmla="*/ 1638757 w 2138823"/>
                <a:gd name="connsiteY0" fmla="*/ 6876288 h 6876288"/>
                <a:gd name="connsiteX1" fmla="*/ 0 w 2138823"/>
                <a:gd name="connsiteY1" fmla="*/ 0 h 6876288"/>
                <a:gd name="connsiteX2" fmla="*/ 2138823 w 2138823"/>
                <a:gd name="connsiteY2" fmla="*/ 6876288 h 6876288"/>
                <a:gd name="connsiteX3" fmla="*/ 1638757 w 2138823"/>
                <a:gd name="connsiteY3" fmla="*/ 6876288 h 6876288"/>
                <a:gd name="connsiteX0" fmla="*/ 1662729 w 2162795"/>
                <a:gd name="connsiteY0" fmla="*/ 6885432 h 6885432"/>
                <a:gd name="connsiteX1" fmla="*/ 0 w 2162795"/>
                <a:gd name="connsiteY1" fmla="*/ 0 h 6885432"/>
                <a:gd name="connsiteX2" fmla="*/ 2162795 w 2162795"/>
                <a:gd name="connsiteY2" fmla="*/ 6885432 h 6885432"/>
                <a:gd name="connsiteX3" fmla="*/ 1662729 w 2162795"/>
                <a:gd name="connsiteY3" fmla="*/ 6885432 h 6885432"/>
                <a:gd name="connsiteX0" fmla="*/ 1662729 w 3592895"/>
                <a:gd name="connsiteY0" fmla="*/ 6885432 h 6899132"/>
                <a:gd name="connsiteX1" fmla="*/ 0 w 3592895"/>
                <a:gd name="connsiteY1" fmla="*/ 0 h 6899132"/>
                <a:gd name="connsiteX2" fmla="*/ 3592895 w 3592895"/>
                <a:gd name="connsiteY2" fmla="*/ 6899132 h 6899132"/>
                <a:gd name="connsiteX3" fmla="*/ 1662729 w 3592895"/>
                <a:gd name="connsiteY3" fmla="*/ 6885432 h 6899132"/>
              </a:gdLst>
              <a:ahLst/>
              <a:cxnLst>
                <a:cxn ang="0">
                  <a:pos x="connsiteX0" y="connsiteY0"/>
                </a:cxn>
                <a:cxn ang="0">
                  <a:pos x="connsiteX1" y="connsiteY1"/>
                </a:cxn>
                <a:cxn ang="0">
                  <a:pos x="connsiteX2" y="connsiteY2"/>
                </a:cxn>
                <a:cxn ang="0">
                  <a:pos x="connsiteX3" y="connsiteY3"/>
                </a:cxn>
              </a:cxnLst>
              <a:rect l="l" t="t" r="r" b="b"/>
              <a:pathLst>
                <a:path w="3592895" h="6899132">
                  <a:moveTo>
                    <a:pt x="1662729" y="6885432"/>
                  </a:moveTo>
                  <a:lnTo>
                    <a:pt x="0" y="0"/>
                  </a:lnTo>
                  <a:lnTo>
                    <a:pt x="3592895" y="6899132"/>
                  </a:lnTo>
                  <a:lnTo>
                    <a:pt x="1662729" y="6885432"/>
                  </a:lnTo>
                </a:path>
              </a:pathLst>
            </a:custGeom>
            <a:solidFill>
              <a:schemeClr val="accent3">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grpSp>
      <p:sp>
        <p:nvSpPr>
          <p:cNvPr id="2" name="Заголовок 1"/>
          <p:cNvSpPr>
            <a:spLocks noGrp="1"/>
          </p:cNvSpPr>
          <p:nvPr>
            <p:ph type="title"/>
          </p:nvPr>
        </p:nvSpPr>
        <p:spPr>
          <a:xfrm>
            <a:off x="761962" y="2357419"/>
            <a:ext cx="10363199" cy="928705"/>
          </a:xfrm>
        </p:spPr>
        <p:txBody>
          <a:bodyPr anchor="t"/>
          <a:lstStyle>
            <a:lvl1pPr algn="l">
              <a:defRPr sz="5400" b="0" cap="all"/>
            </a:lvl1pPr>
          </a:lstStyle>
          <a:p>
            <a:pPr lvl="0">
              <a:defRPr lang="ko-KR" altLang="en-US"/>
            </a:pPr>
            <a:r>
              <a:rPr lang="ru-RU" altLang="en-US"/>
              <a:t>Образец заголовка</a:t>
            </a:r>
          </a:p>
        </p:txBody>
      </p:sp>
      <p:sp>
        <p:nvSpPr>
          <p:cNvPr id="3" name="Текст 2"/>
          <p:cNvSpPr>
            <a:spLocks noGrp="1"/>
          </p:cNvSpPr>
          <p:nvPr>
            <p:ph type="body" idx="1"/>
          </p:nvPr>
        </p:nvSpPr>
        <p:spPr>
          <a:xfrm>
            <a:off x="761962" y="1807030"/>
            <a:ext cx="10363199" cy="550390"/>
          </a:xfrm>
        </p:spPr>
        <p:txBody>
          <a:bodyPr anchor="b">
            <a:noAutofit/>
          </a:bodyPr>
          <a:lstStyle>
            <a:lvl1pPr marL="0" indent="0">
              <a:buNone/>
              <a:defRPr sz="24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lang="ko-KR" altLang="en-US"/>
            </a:pPr>
            <a:r>
              <a:rPr lang="ru-RU" altLang="en-US"/>
              <a:t>Образец текста</a:t>
            </a:r>
          </a:p>
        </p:txBody>
      </p:sp>
      <p:sp>
        <p:nvSpPr>
          <p:cNvPr id="4" name="Дата 3"/>
          <p:cNvSpPr>
            <a:spLocks noGrp="1"/>
          </p:cNvSpPr>
          <p:nvPr>
            <p:ph type="dt" sz="half" idx="10"/>
          </p:nvPr>
        </p:nvSpPr>
        <p:spPr/>
        <p:txBody>
          <a:bodyPr/>
          <a:lstStyle/>
          <a:p>
            <a:pPr>
              <a:defRPr lang="ko-KR" altLang="en-US"/>
            </a:pPr>
            <a:fld id="{1A3D5110-9FE0-496F-B26A-071D02F2DE37}" type="datetime1">
              <a:rPr lang="ru-RU" altLang="en-US"/>
              <a:pPr>
                <a:defRPr lang="ko-KR" altLang="en-US"/>
              </a:pPr>
              <a:t>23.04.2020</a:t>
            </a:fld>
            <a:endParaRPr lang="ru-RU" altLang="en-US"/>
          </a:p>
        </p:txBody>
      </p:sp>
      <p:sp>
        <p:nvSpPr>
          <p:cNvPr id="5" name="Нижний колонтитул 4"/>
          <p:cNvSpPr>
            <a:spLocks noGrp="1"/>
          </p:cNvSpPr>
          <p:nvPr>
            <p:ph type="ftr" sz="quarter" idx="11"/>
          </p:nvPr>
        </p:nvSpPr>
        <p:spPr/>
        <p:txBody>
          <a:bodyPr/>
          <a:lstStyle/>
          <a:p>
            <a:pPr>
              <a:defRPr lang="ko-KR" altLang="en-US"/>
            </a:pPr>
            <a:endParaRPr lang="ru-RU" altLang="en-US"/>
          </a:p>
        </p:txBody>
      </p:sp>
      <p:sp>
        <p:nvSpPr>
          <p:cNvPr id="6" name="Номер слайда 5"/>
          <p:cNvSpPr>
            <a:spLocks noGrp="1"/>
          </p:cNvSpPr>
          <p:nvPr>
            <p:ph type="sldNum" sz="quarter" idx="12"/>
          </p:nvPr>
        </p:nvSpPr>
        <p:spPr/>
        <p:txBody>
          <a:bodyPr/>
          <a:lstStyle/>
          <a:p>
            <a:pPr>
              <a:defRPr lang="ko-KR" altLang="en-US"/>
            </a:pPr>
            <a:fld id="{DF28FB93-0A08-4E7D-8E63-9EFA29F1E093}" type="slidenum">
              <a:rPr lang="ru-RU" altLang="en-US"/>
              <a:pPr>
                <a:defRPr lang="ko-KR" altLang="en-US"/>
              </a:pPr>
              <a:t>‹#›</a:t>
            </a:fld>
            <a:endParaRPr lang="ru-RU"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defRPr lang="ko-KR" altLang="en-US"/>
            </a:pPr>
            <a:r>
              <a:rPr lang="ru-RU" altLang="en-US"/>
              <a:t>Образец заголовка</a:t>
            </a:r>
          </a:p>
        </p:txBody>
      </p:sp>
      <p:sp>
        <p:nvSpPr>
          <p:cNvPr id="3" name="Объект 2"/>
          <p:cNvSpPr>
            <a:spLocks noGrp="1"/>
          </p:cNvSpPr>
          <p:nvPr>
            <p:ph sz="half" idx="1"/>
          </p:nvPr>
        </p:nvSpPr>
        <p:spPr>
          <a:xfrm>
            <a:off x="609599" y="1600200"/>
            <a:ext cx="5384799"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ru-RU" altLang="en-US"/>
              <a:t>Образец текста</a:t>
            </a:r>
          </a:p>
          <a:p>
            <a:pPr lvl="1">
              <a:defRPr lang="ko-KR" altLang="en-US"/>
            </a:pPr>
            <a:r>
              <a:rPr lang="ru-RU" altLang="en-US"/>
              <a:t>Второй уровень</a:t>
            </a:r>
          </a:p>
          <a:p>
            <a:pPr lvl="2">
              <a:defRPr lang="ko-KR" altLang="en-US"/>
            </a:pPr>
            <a:r>
              <a:rPr lang="ru-RU" altLang="en-US"/>
              <a:t>Третий уровень</a:t>
            </a:r>
          </a:p>
          <a:p>
            <a:pPr lvl="3">
              <a:defRPr lang="ko-KR" altLang="en-US"/>
            </a:pPr>
            <a:r>
              <a:rPr lang="ru-RU" altLang="en-US"/>
              <a:t>Четвертый уровень</a:t>
            </a:r>
          </a:p>
          <a:p>
            <a:pPr lvl="4">
              <a:defRPr lang="ko-KR" altLang="en-US"/>
            </a:pPr>
            <a:r>
              <a:rPr lang="ru-RU" altLang="en-US"/>
              <a:t>Пятый уровень</a:t>
            </a:r>
          </a:p>
        </p:txBody>
      </p:sp>
      <p:sp>
        <p:nvSpPr>
          <p:cNvPr id="4" name="Объект 3"/>
          <p:cNvSpPr>
            <a:spLocks noGrp="1"/>
          </p:cNvSpPr>
          <p:nvPr>
            <p:ph sz="half" idx="2"/>
          </p:nvPr>
        </p:nvSpPr>
        <p:spPr>
          <a:xfrm>
            <a:off x="6197599" y="1600200"/>
            <a:ext cx="5384799"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ru-RU" altLang="en-US"/>
              <a:t>Образец текста</a:t>
            </a:r>
          </a:p>
          <a:p>
            <a:pPr lvl="1">
              <a:defRPr lang="ko-KR" altLang="en-US"/>
            </a:pPr>
            <a:r>
              <a:rPr lang="ru-RU" altLang="en-US"/>
              <a:t>Второй уровень</a:t>
            </a:r>
          </a:p>
          <a:p>
            <a:pPr lvl="2">
              <a:defRPr lang="ko-KR" altLang="en-US"/>
            </a:pPr>
            <a:r>
              <a:rPr lang="ru-RU" altLang="en-US"/>
              <a:t>Третий уровень</a:t>
            </a:r>
          </a:p>
          <a:p>
            <a:pPr lvl="3">
              <a:defRPr lang="ko-KR" altLang="en-US"/>
            </a:pPr>
            <a:r>
              <a:rPr lang="ru-RU" altLang="en-US"/>
              <a:t>Четвертый уровень</a:t>
            </a:r>
          </a:p>
          <a:p>
            <a:pPr lvl="4">
              <a:defRPr lang="ko-KR" altLang="en-US"/>
            </a:pPr>
            <a:r>
              <a:rPr lang="ru-RU" altLang="en-US"/>
              <a:t>Пятый уровень</a:t>
            </a:r>
          </a:p>
        </p:txBody>
      </p:sp>
      <p:sp>
        <p:nvSpPr>
          <p:cNvPr id="5" name="Дата 4"/>
          <p:cNvSpPr>
            <a:spLocks noGrp="1"/>
          </p:cNvSpPr>
          <p:nvPr>
            <p:ph type="dt" sz="half" idx="10"/>
          </p:nvPr>
        </p:nvSpPr>
        <p:spPr/>
        <p:txBody>
          <a:bodyPr/>
          <a:lstStyle/>
          <a:p>
            <a:pPr>
              <a:defRPr lang="ko-KR" altLang="en-US"/>
            </a:pPr>
            <a:fld id="{1A3D5110-9FE0-496F-B26A-071D02F2DE37}" type="datetime1">
              <a:rPr lang="ru-RU" altLang="en-US"/>
              <a:pPr>
                <a:defRPr lang="ko-KR" altLang="en-US"/>
              </a:pPr>
              <a:t>23.04.2020</a:t>
            </a:fld>
            <a:endParaRPr lang="ru-RU" altLang="en-US"/>
          </a:p>
        </p:txBody>
      </p:sp>
      <p:sp>
        <p:nvSpPr>
          <p:cNvPr id="6" name="Нижний колонтитул 5"/>
          <p:cNvSpPr>
            <a:spLocks noGrp="1"/>
          </p:cNvSpPr>
          <p:nvPr>
            <p:ph type="ftr" sz="quarter" idx="11"/>
          </p:nvPr>
        </p:nvSpPr>
        <p:spPr/>
        <p:txBody>
          <a:bodyPr/>
          <a:lstStyle/>
          <a:p>
            <a:pPr>
              <a:defRPr lang="ko-KR" altLang="en-US"/>
            </a:pPr>
            <a:endParaRPr lang="ru-RU" altLang="en-US"/>
          </a:p>
        </p:txBody>
      </p:sp>
      <p:sp>
        <p:nvSpPr>
          <p:cNvPr id="7" name="Номер слайда 6"/>
          <p:cNvSpPr>
            <a:spLocks noGrp="1"/>
          </p:cNvSpPr>
          <p:nvPr>
            <p:ph type="sldNum" sz="quarter" idx="12"/>
          </p:nvPr>
        </p:nvSpPr>
        <p:spPr/>
        <p:txBody>
          <a:bodyPr/>
          <a:lstStyle/>
          <a:p>
            <a:pPr>
              <a:defRPr lang="ko-KR" altLang="en-US"/>
            </a:pPr>
            <a:fld id="{AD22CD3B-FDDF-4998-970C-76E6E0BEC65F}" type="slidenum">
              <a:rPr lang="ru-RU" altLang="en-US"/>
              <a:pPr>
                <a:defRPr lang="ko-KR" altLang="en-US"/>
              </a:pPr>
              <a:t>‹#›</a:t>
            </a:fld>
            <a:endParaRPr lang="ru-RU"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lang="ko-KR" altLang="en-US"/>
            </a:pPr>
            <a:fld id="{1A3D5110-9FE0-496F-B26A-071D02F2DE37}" type="datetime1">
              <a:rPr lang="ru-RU" altLang="en-US"/>
              <a:pPr>
                <a:defRPr lang="ko-KR" altLang="en-US"/>
              </a:pPr>
              <a:t>23.04.2020</a:t>
            </a:fld>
            <a:endParaRPr lang="ru-RU" altLang="en-US"/>
          </a:p>
        </p:txBody>
      </p:sp>
      <p:sp>
        <p:nvSpPr>
          <p:cNvPr id="4" name="Нижний колонтитул 3"/>
          <p:cNvSpPr>
            <a:spLocks noGrp="1"/>
          </p:cNvSpPr>
          <p:nvPr>
            <p:ph type="ftr" sz="quarter" idx="11"/>
          </p:nvPr>
        </p:nvSpPr>
        <p:spPr/>
        <p:txBody>
          <a:bodyPr/>
          <a:lstStyle/>
          <a:p>
            <a:pPr>
              <a:defRPr lang="ko-KR" altLang="en-US"/>
            </a:pPr>
            <a:endParaRPr lang="ru-RU" altLang="en-US"/>
          </a:p>
        </p:txBody>
      </p:sp>
      <p:sp>
        <p:nvSpPr>
          <p:cNvPr id="5" name="Номер слайда 4"/>
          <p:cNvSpPr>
            <a:spLocks noGrp="1"/>
          </p:cNvSpPr>
          <p:nvPr>
            <p:ph type="sldNum" sz="quarter" idx="12"/>
          </p:nvPr>
        </p:nvSpPr>
        <p:spPr/>
        <p:txBody>
          <a:bodyPr/>
          <a:lstStyle/>
          <a:p>
            <a:pPr>
              <a:defRPr lang="ko-KR" altLang="en-US"/>
            </a:pPr>
            <a:fld id="{AD22CD3B-FDDF-4998-970C-76E6E0BEC65F}" type="slidenum">
              <a:rPr lang="ru-RU" altLang="en-US"/>
              <a:pPr>
                <a:defRPr lang="ko-KR" altLang="en-US"/>
              </a:pPr>
              <a:t>‹#›</a:t>
            </a:fld>
            <a:endParaRPr lang="ru-RU" altLang="en-US"/>
          </a:p>
        </p:txBody>
      </p:sp>
      <p:sp>
        <p:nvSpPr>
          <p:cNvPr id="6" name="Заголовок 5"/>
          <p:cNvSpPr>
            <a:spLocks noGrp="1"/>
          </p:cNvSpPr>
          <p:nvPr>
            <p:ph type="title"/>
          </p:nvPr>
        </p:nvSpPr>
        <p:spPr>
          <a:xfrm>
            <a:off x="431799" y="123802"/>
            <a:ext cx="11302999" cy="939784"/>
          </a:xfrm>
          <a:prstGeom prst="rect">
            <a:avLst/>
          </a:prstGeom>
        </p:spPr>
        <p:txBody>
          <a:bodyPr vert="horz" lIns="91440" tIns="45720" rIns="91440" bIns="45720" anchor="ctr"/>
          <a:lstStyle/>
          <a:p>
            <a:pPr lvl="0">
              <a:defRPr lang="ko-KR" altLang="en-US"/>
            </a:pPr>
            <a:r>
              <a:rPr lang="ru-RU" altLang="en-US"/>
              <a:t>Образец заголовка</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аблицы" type="tbl" preserve="1">
  <p:cSld name="Таблицы">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pPr lvl="0">
              <a:defRPr lang="ko-KR" altLang="en-US"/>
            </a:pPr>
            <a:r>
              <a:rPr lang="ru-RU" altLang="en-US"/>
              <a:t>Образец заголовка</a:t>
            </a:r>
          </a:p>
        </p:txBody>
      </p:sp>
      <p:sp>
        <p:nvSpPr>
          <p:cNvPr id="3" name="Таблица 2"/>
          <p:cNvSpPr>
            <a:spLocks noGrp="1" noTextEdit="1"/>
          </p:cNvSpPr>
          <p:nvPr>
            <p:ph type="tbl" sz="quarter" idx="13"/>
          </p:nvPr>
        </p:nvSpPr>
        <p:spPr>
          <a:xfrm>
            <a:off x="608037" y="1214422"/>
            <a:ext cx="10972799" cy="4953841"/>
          </a:xfrm>
        </p:spPr>
        <p:txBody>
          <a:bodyPr/>
          <a:lstStyle>
            <a:lvl1pPr>
              <a:buNone/>
              <a:defRPr/>
            </a:lvl1pPr>
          </a:lstStyle>
          <a:p>
            <a:pPr lvl="0">
              <a:defRPr lang="ko-KR" altLang="en-US"/>
            </a:pPr>
            <a:r>
              <a:rPr lang="ru-RU" altLang="en-US"/>
              <a:t>Вставка таблицы</a:t>
            </a:r>
          </a:p>
        </p:txBody>
      </p:sp>
      <p:sp>
        <p:nvSpPr>
          <p:cNvPr id="7" name="Дата 6"/>
          <p:cNvSpPr>
            <a:spLocks noGrp="1"/>
          </p:cNvSpPr>
          <p:nvPr>
            <p:ph type="dt" sz="half" idx="2"/>
          </p:nvPr>
        </p:nvSpPr>
        <p:spPr>
          <a:xfrm>
            <a:off x="431799" y="6356350"/>
            <a:ext cx="2844799" cy="365125"/>
          </a:xfrm>
          <a:prstGeom prst="rect">
            <a:avLst/>
          </a:prstGeom>
        </p:spPr>
        <p:txBody>
          <a:bodyPr/>
          <a:lstStyle>
            <a:lvl1pPr>
              <a:defRPr>
                <a:solidFill>
                  <a:schemeClr val="bg2">
                    <a:lumMod val="25000"/>
                  </a:schemeClr>
                </a:solidFill>
              </a:defRPr>
            </a:lvl1pPr>
          </a:lstStyle>
          <a:p>
            <a:pPr>
              <a:defRPr lang="ko-KR" altLang="en-US"/>
            </a:pPr>
            <a:fld id="{1A3D5110-9FE0-496F-B26A-071D02F2DE37}" type="datetime1">
              <a:rPr lang="ru-RU" altLang="en-US"/>
              <a:pPr>
                <a:defRPr lang="ko-KR" altLang="en-US"/>
              </a:pPr>
              <a:t>23.04.2020</a:t>
            </a:fld>
            <a:endParaRPr lang="ru-RU" altLang="en-US"/>
          </a:p>
        </p:txBody>
      </p:sp>
      <p:sp>
        <p:nvSpPr>
          <p:cNvPr id="8" name="Нижний колонтитул 7"/>
          <p:cNvSpPr>
            <a:spLocks noGrp="1"/>
          </p:cNvSpPr>
          <p:nvPr>
            <p:ph type="ftr" sz="quarter" idx="3"/>
          </p:nvPr>
        </p:nvSpPr>
        <p:spPr>
          <a:xfrm>
            <a:off x="4165599" y="6356350"/>
            <a:ext cx="3860799" cy="365125"/>
          </a:xfrm>
          <a:prstGeom prst="rect">
            <a:avLst/>
          </a:prstGeom>
        </p:spPr>
        <p:txBody>
          <a:bodyPr/>
          <a:lstStyle>
            <a:lvl1pPr>
              <a:defRPr>
                <a:solidFill>
                  <a:schemeClr val="bg2">
                    <a:lumMod val="25000"/>
                  </a:schemeClr>
                </a:solidFill>
              </a:defRPr>
            </a:lvl1pPr>
          </a:lstStyle>
          <a:p>
            <a:pPr>
              <a:defRPr lang="ko-KR" altLang="en-US"/>
            </a:pPr>
            <a:endParaRPr lang="ru-RU" altLang="en-US"/>
          </a:p>
        </p:txBody>
      </p:sp>
      <p:sp>
        <p:nvSpPr>
          <p:cNvPr id="9" name="Номер слайда 8"/>
          <p:cNvSpPr>
            <a:spLocks noGrp="1"/>
          </p:cNvSpPr>
          <p:nvPr>
            <p:ph type="sldNum" sz="quarter" idx="4"/>
          </p:nvPr>
        </p:nvSpPr>
        <p:spPr>
          <a:xfrm>
            <a:off x="8889999" y="6356350"/>
            <a:ext cx="2844799" cy="365125"/>
          </a:xfrm>
          <a:prstGeom prst="rect">
            <a:avLst/>
          </a:prstGeom>
        </p:spPr>
        <p:txBody>
          <a:bodyPr/>
          <a:lstStyle>
            <a:lvl1pPr>
              <a:defRPr>
                <a:solidFill>
                  <a:schemeClr val="bg2">
                    <a:lumMod val="25000"/>
                  </a:schemeClr>
                </a:solidFill>
              </a:defRPr>
            </a:lvl1pPr>
          </a:lstStyle>
          <a:p>
            <a:pPr>
              <a:defRPr lang="ko-KR" altLang="en-US"/>
            </a:pPr>
            <a:fld id="{AD22CD3B-FDDF-4998-970C-76E6E0BEC65F}" type="slidenum">
              <a:rPr lang="ru-RU" altLang="en-US"/>
              <a:pPr>
                <a:defRPr lang="ko-KR" altLang="en-US"/>
              </a:pPr>
              <a:t>‹#›</a:t>
            </a:fld>
            <a:endParaRPr lang="ru-RU"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Четыре объекта" type="fourObj" preserve="1">
  <p:cSld name="Четыре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defRPr lang="ko-KR" altLang="en-US"/>
            </a:pPr>
            <a:r>
              <a:rPr lang="ru-RU" altLang="en-US"/>
              <a:t>Образец заголовка</a:t>
            </a:r>
          </a:p>
        </p:txBody>
      </p:sp>
      <p:sp>
        <p:nvSpPr>
          <p:cNvPr id="3" name="Объект 2"/>
          <p:cNvSpPr>
            <a:spLocks noGrp="1"/>
          </p:cNvSpPr>
          <p:nvPr>
            <p:ph sz="quarter" idx="1"/>
          </p:nvPr>
        </p:nvSpPr>
        <p:spPr>
          <a:xfrm>
            <a:off x="609599" y="1277872"/>
            <a:ext cx="5384799" cy="23388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ru-RU" altLang="en-US"/>
              <a:t>Образец текста</a:t>
            </a:r>
          </a:p>
          <a:p>
            <a:pPr lvl="1">
              <a:defRPr lang="ko-KR" altLang="en-US"/>
            </a:pPr>
            <a:r>
              <a:rPr lang="ru-RU" altLang="en-US"/>
              <a:t>Второй уровень</a:t>
            </a:r>
          </a:p>
          <a:p>
            <a:pPr lvl="2">
              <a:defRPr lang="ko-KR" altLang="en-US"/>
            </a:pPr>
            <a:r>
              <a:rPr lang="ru-RU" altLang="en-US"/>
              <a:t>Третий уровень</a:t>
            </a:r>
          </a:p>
          <a:p>
            <a:pPr lvl="3">
              <a:defRPr lang="ko-KR" altLang="en-US"/>
            </a:pPr>
            <a:r>
              <a:rPr lang="ru-RU" altLang="en-US"/>
              <a:t>Четвертый уровень</a:t>
            </a:r>
          </a:p>
          <a:p>
            <a:pPr lvl="4">
              <a:defRPr lang="ko-KR" altLang="en-US"/>
            </a:pPr>
            <a:r>
              <a:rPr lang="ru-RU" altLang="en-US"/>
              <a:t>Пятый уровень</a:t>
            </a:r>
          </a:p>
        </p:txBody>
      </p:sp>
      <p:sp>
        <p:nvSpPr>
          <p:cNvPr id="4" name="Объект 3"/>
          <p:cNvSpPr>
            <a:spLocks noGrp="1"/>
          </p:cNvSpPr>
          <p:nvPr>
            <p:ph sz="quarter" idx="2"/>
          </p:nvPr>
        </p:nvSpPr>
        <p:spPr>
          <a:xfrm>
            <a:off x="6197599" y="1277872"/>
            <a:ext cx="5384799" cy="23388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ru-RU" altLang="en-US"/>
              <a:t>Образец текста</a:t>
            </a:r>
          </a:p>
          <a:p>
            <a:pPr lvl="1">
              <a:defRPr lang="ko-KR" altLang="en-US"/>
            </a:pPr>
            <a:r>
              <a:rPr lang="ru-RU" altLang="en-US"/>
              <a:t>Второй уровень</a:t>
            </a:r>
          </a:p>
          <a:p>
            <a:pPr lvl="2">
              <a:defRPr lang="ko-KR" altLang="en-US"/>
            </a:pPr>
            <a:r>
              <a:rPr lang="ru-RU" altLang="en-US"/>
              <a:t>Третий уровень</a:t>
            </a:r>
          </a:p>
          <a:p>
            <a:pPr lvl="3">
              <a:defRPr lang="ko-KR" altLang="en-US"/>
            </a:pPr>
            <a:r>
              <a:rPr lang="ru-RU" altLang="en-US"/>
              <a:t>Четвертый уровень</a:t>
            </a:r>
          </a:p>
          <a:p>
            <a:pPr lvl="4">
              <a:defRPr lang="ko-KR" altLang="en-US"/>
            </a:pPr>
            <a:r>
              <a:rPr lang="ru-RU" altLang="en-US"/>
              <a:t>Пятый уровень</a:t>
            </a:r>
          </a:p>
        </p:txBody>
      </p:sp>
      <p:sp>
        <p:nvSpPr>
          <p:cNvPr id="5" name="Объект 4"/>
          <p:cNvSpPr>
            <a:spLocks noGrp="1"/>
          </p:cNvSpPr>
          <p:nvPr>
            <p:ph sz="quarter" idx="3"/>
          </p:nvPr>
        </p:nvSpPr>
        <p:spPr>
          <a:xfrm>
            <a:off x="608037" y="3786190"/>
            <a:ext cx="5384799" cy="23388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ru-RU" altLang="en-US"/>
              <a:t>Образец текста</a:t>
            </a:r>
          </a:p>
          <a:p>
            <a:pPr lvl="1">
              <a:defRPr lang="ko-KR" altLang="en-US"/>
            </a:pPr>
            <a:r>
              <a:rPr lang="ru-RU" altLang="en-US"/>
              <a:t>Второй уровень</a:t>
            </a:r>
          </a:p>
          <a:p>
            <a:pPr lvl="2">
              <a:defRPr lang="ko-KR" altLang="en-US"/>
            </a:pPr>
            <a:r>
              <a:rPr lang="ru-RU" altLang="en-US"/>
              <a:t>Третий уровень</a:t>
            </a:r>
          </a:p>
          <a:p>
            <a:pPr lvl="3">
              <a:defRPr lang="ko-KR" altLang="en-US"/>
            </a:pPr>
            <a:r>
              <a:rPr lang="ru-RU" altLang="en-US"/>
              <a:t>Четвертый уровень</a:t>
            </a:r>
          </a:p>
          <a:p>
            <a:pPr lvl="4">
              <a:defRPr lang="ko-KR" altLang="en-US"/>
            </a:pPr>
            <a:r>
              <a:rPr lang="ru-RU" altLang="en-US"/>
              <a:t>Пятый уровень</a:t>
            </a:r>
          </a:p>
        </p:txBody>
      </p:sp>
      <p:sp>
        <p:nvSpPr>
          <p:cNvPr id="6" name="Объект 5"/>
          <p:cNvSpPr>
            <a:spLocks noGrp="1"/>
          </p:cNvSpPr>
          <p:nvPr>
            <p:ph sz="quarter" idx="4"/>
          </p:nvPr>
        </p:nvSpPr>
        <p:spPr>
          <a:xfrm>
            <a:off x="6196037" y="3786190"/>
            <a:ext cx="5384799" cy="23388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ru-RU" altLang="en-US"/>
              <a:t>Образец текста</a:t>
            </a:r>
          </a:p>
          <a:p>
            <a:pPr lvl="1">
              <a:defRPr lang="ko-KR" altLang="en-US"/>
            </a:pPr>
            <a:r>
              <a:rPr lang="ru-RU" altLang="en-US"/>
              <a:t>Второй уровень</a:t>
            </a:r>
          </a:p>
          <a:p>
            <a:pPr lvl="2">
              <a:defRPr lang="ko-KR" altLang="en-US"/>
            </a:pPr>
            <a:r>
              <a:rPr lang="ru-RU" altLang="en-US"/>
              <a:t>Третий уровень</a:t>
            </a:r>
          </a:p>
          <a:p>
            <a:pPr lvl="3">
              <a:defRPr lang="ko-KR" altLang="en-US"/>
            </a:pPr>
            <a:r>
              <a:rPr lang="ru-RU" altLang="en-US"/>
              <a:t>Четвертый уровень</a:t>
            </a:r>
          </a:p>
          <a:p>
            <a:pPr lvl="4">
              <a:defRPr lang="ko-KR" altLang="en-US"/>
            </a:pPr>
            <a:r>
              <a:rPr lang="ru-RU" altLang="en-US"/>
              <a:t>Пятый уровень</a:t>
            </a:r>
          </a:p>
        </p:txBody>
      </p:sp>
      <p:sp>
        <p:nvSpPr>
          <p:cNvPr id="10" name="Дата 9"/>
          <p:cNvSpPr>
            <a:spLocks noGrp="1"/>
          </p:cNvSpPr>
          <p:nvPr>
            <p:ph type="dt" sz="half" idx="10"/>
          </p:nvPr>
        </p:nvSpPr>
        <p:spPr>
          <a:xfrm>
            <a:off x="431799" y="6356350"/>
            <a:ext cx="2844799" cy="365125"/>
          </a:xfrm>
          <a:prstGeom prst="rect">
            <a:avLst/>
          </a:prstGeom>
        </p:spPr>
        <p:txBody>
          <a:bodyPr/>
          <a:lstStyle>
            <a:lvl1pPr>
              <a:defRPr>
                <a:solidFill>
                  <a:schemeClr val="bg2">
                    <a:lumMod val="25000"/>
                  </a:schemeClr>
                </a:solidFill>
              </a:defRPr>
            </a:lvl1pPr>
          </a:lstStyle>
          <a:p>
            <a:pPr>
              <a:defRPr lang="ko-KR" altLang="en-US"/>
            </a:pPr>
            <a:fld id="{1A3D5110-9FE0-496F-B26A-071D02F2DE37}" type="datetime1">
              <a:rPr lang="ru-RU" altLang="en-US"/>
              <a:pPr>
                <a:defRPr lang="ko-KR" altLang="en-US"/>
              </a:pPr>
              <a:t>23.04.2020</a:t>
            </a:fld>
            <a:endParaRPr lang="ru-RU" altLang="en-US"/>
          </a:p>
        </p:txBody>
      </p:sp>
      <p:sp>
        <p:nvSpPr>
          <p:cNvPr id="11" name="Нижний колонтитул 10"/>
          <p:cNvSpPr>
            <a:spLocks noGrp="1"/>
          </p:cNvSpPr>
          <p:nvPr>
            <p:ph type="ftr" sz="quarter" idx="11"/>
          </p:nvPr>
        </p:nvSpPr>
        <p:spPr>
          <a:xfrm>
            <a:off x="4165599" y="6356350"/>
            <a:ext cx="3860799" cy="365125"/>
          </a:xfrm>
          <a:prstGeom prst="rect">
            <a:avLst/>
          </a:prstGeom>
        </p:spPr>
        <p:txBody>
          <a:bodyPr/>
          <a:lstStyle>
            <a:lvl1pPr>
              <a:defRPr>
                <a:solidFill>
                  <a:schemeClr val="bg2">
                    <a:lumMod val="25000"/>
                  </a:schemeClr>
                </a:solidFill>
              </a:defRPr>
            </a:lvl1pPr>
          </a:lstStyle>
          <a:p>
            <a:pPr>
              <a:defRPr lang="ko-KR" altLang="en-US"/>
            </a:pPr>
            <a:endParaRPr lang="ru-RU" altLang="en-US"/>
          </a:p>
        </p:txBody>
      </p:sp>
      <p:sp>
        <p:nvSpPr>
          <p:cNvPr id="12" name="Номер слайда 11"/>
          <p:cNvSpPr>
            <a:spLocks noGrp="1"/>
          </p:cNvSpPr>
          <p:nvPr>
            <p:ph type="sldNum" sz="quarter" idx="12"/>
          </p:nvPr>
        </p:nvSpPr>
        <p:spPr>
          <a:xfrm>
            <a:off x="8889999" y="6356350"/>
            <a:ext cx="2844799" cy="365125"/>
          </a:xfrm>
          <a:prstGeom prst="rect">
            <a:avLst/>
          </a:prstGeom>
        </p:spPr>
        <p:txBody>
          <a:bodyPr/>
          <a:lstStyle>
            <a:lvl1pPr>
              <a:defRPr>
                <a:solidFill>
                  <a:schemeClr val="bg2">
                    <a:lumMod val="25000"/>
                  </a:schemeClr>
                </a:solidFill>
              </a:defRPr>
            </a:lvl1pPr>
          </a:lstStyle>
          <a:p>
            <a:pPr>
              <a:defRPr lang="ko-KR" altLang="en-US"/>
            </a:pPr>
            <a:fld id="{AD22CD3B-FDDF-4998-970C-76E6E0BEC65F}" type="slidenum">
              <a:rPr lang="ru-RU" altLang="en-US"/>
              <a:pPr>
                <a:defRPr lang="ko-KR" altLang="en-US"/>
              </a:pPr>
              <a:t>‹#›</a:t>
            </a:fld>
            <a:endParaRPr lang="ru-RU"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reserve="1">
  <p:cSld name="Рисунок с подписью">
    <p:spTree>
      <p:nvGrpSpPr>
        <p:cNvPr id="1" name=""/>
        <p:cNvGrpSpPr/>
        <p:nvPr/>
      </p:nvGrpSpPr>
      <p:grpSpPr>
        <a:xfrm>
          <a:off x="0" y="0"/>
          <a:ext cx="0" cy="0"/>
          <a:chOff x="0" y="0"/>
          <a:chExt cx="0" cy="0"/>
        </a:xfrm>
      </p:grpSpPr>
      <p:sp>
        <p:nvSpPr>
          <p:cNvPr id="20" name="Прямоугольный треугольник 19"/>
          <p:cNvSpPr/>
          <p:nvPr/>
        </p:nvSpPr>
        <p:spPr>
          <a:xfrm rot="5400000">
            <a:off x="-3300803" y="3300663"/>
            <a:ext cx="6887028" cy="285709"/>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grpSp>
        <p:nvGrpSpPr>
          <p:cNvPr id="21" name="Группа 20"/>
          <p:cNvGrpSpPr/>
          <p:nvPr/>
        </p:nvGrpSpPr>
        <p:grpSpPr>
          <a:xfrm flipH="1">
            <a:off x="-3" y="0"/>
            <a:ext cx="12192002" cy="6858001"/>
            <a:chOff x="-1" y="0"/>
            <a:chExt cx="9144001" cy="6858001"/>
          </a:xfrm>
        </p:grpSpPr>
        <p:sp>
          <p:nvSpPr>
            <p:cNvPr id="22" name="Полилиния 21"/>
            <p:cNvSpPr/>
            <p:nvPr/>
          </p:nvSpPr>
          <p:spPr>
            <a:xfrm>
              <a:off x="0" y="6184705"/>
              <a:ext cx="2309196" cy="673295"/>
            </a:xfrm>
            <a:custGeom>
              <a:avLst/>
              <a:gdLst>
                <a:gd name="connsiteX0" fmla="*/ 1754 w 1942"/>
                <a:gd name="connsiteY0" fmla="*/ 0 h 560"/>
                <a:gd name="connsiteX1" fmla="*/ 0 w 1942"/>
                <a:gd name="connsiteY1" fmla="*/ 367 h 560"/>
                <a:gd name="connsiteX2" fmla="*/ 0 w 1942"/>
                <a:gd name="connsiteY2" fmla="*/ 560 h 560"/>
                <a:gd name="connsiteX3" fmla="*/ 1942 w 1942"/>
                <a:gd name="connsiteY3" fmla="*/ 560 h 560"/>
                <a:gd name="connsiteX4" fmla="*/ 1754 w 1942"/>
                <a:gd name="connsiteY4" fmla="*/ 0 h 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 h="560">
                  <a:moveTo>
                    <a:pt x="1754" y="0"/>
                  </a:moveTo>
                  <a:lnTo>
                    <a:pt x="0" y="367"/>
                  </a:lnTo>
                  <a:lnTo>
                    <a:pt x="0" y="560"/>
                  </a:lnTo>
                  <a:lnTo>
                    <a:pt x="1942" y="560"/>
                  </a:lnTo>
                  <a:cubicBezTo>
                    <a:pt x="1879" y="373"/>
                    <a:pt x="1817" y="187"/>
                    <a:pt x="1754" y="0"/>
                  </a:cubicBezTo>
                </a:path>
              </a:pathLst>
            </a:custGeom>
            <a:solidFill>
              <a:schemeClr val="accent2">
                <a:lumMod val="50000"/>
                <a:lumOff val="50000"/>
                <a:alpha val="20000"/>
              </a:schemeClr>
            </a:solidFill>
            <a:ln w="9525">
              <a:noFill/>
              <a:round/>
            </a:ln>
          </p:spPr>
          <p:txBody>
            <a:bodyPr anchor="ctr"/>
            <a:lstStyle/>
            <a:p>
              <a:pPr algn="ctr">
                <a:defRPr lang="ko-KR" altLang="en-US"/>
              </a:pPr>
              <a:endParaRPr lang="en-US" altLang="ko-KR"/>
            </a:p>
          </p:txBody>
        </p:sp>
        <p:grpSp>
          <p:nvGrpSpPr>
            <p:cNvPr id="23" name="Группа 22"/>
            <p:cNvGrpSpPr/>
            <p:nvPr/>
          </p:nvGrpSpPr>
          <p:grpSpPr>
            <a:xfrm>
              <a:off x="-1" y="0"/>
              <a:ext cx="9144001" cy="6858001"/>
              <a:chOff x="-1" y="0"/>
              <a:chExt cx="9144001" cy="6858001"/>
            </a:xfrm>
          </p:grpSpPr>
          <p:sp>
            <p:nvSpPr>
              <p:cNvPr id="24" name="Полилиния 23"/>
              <p:cNvSpPr/>
              <p:nvPr/>
            </p:nvSpPr>
            <p:spPr>
              <a:xfrm>
                <a:off x="428023" y="0"/>
                <a:ext cx="2026194" cy="3135635"/>
              </a:xfrm>
              <a:custGeom>
                <a:avLst/>
                <a:gdLst/>
                <a:ahLst/>
                <a:cxnLst>
                  <a:cxn ang="0">
                    <a:pos x="1704" y="0"/>
                  </a:cxn>
                  <a:cxn ang="0">
                    <a:pos x="0" y="0"/>
                  </a:cxn>
                  <a:cxn ang="0">
                    <a:pos x="711" y="2609"/>
                  </a:cxn>
                  <a:cxn ang="0">
                    <a:pos x="1704" y="0"/>
                  </a:cxn>
                </a:cxnLst>
                <a:rect l="0" t="0" r="r" b="b"/>
                <a:pathLst>
                  <a:path w="1704" h="2609">
                    <a:moveTo>
                      <a:pt x="1704" y="0"/>
                    </a:moveTo>
                    <a:lnTo>
                      <a:pt x="0" y="0"/>
                    </a:lnTo>
                    <a:lnTo>
                      <a:pt x="711" y="2609"/>
                    </a:lnTo>
                    <a:lnTo>
                      <a:pt x="1704" y="0"/>
                    </a:lnTo>
                  </a:path>
                </a:pathLst>
              </a:custGeom>
              <a:solidFill>
                <a:schemeClr val="accent1">
                  <a:lumMod val="40000"/>
                  <a:lumOff val="60000"/>
                  <a:alpha val="80000"/>
                </a:schemeClr>
              </a:solidFill>
              <a:ln w="9525">
                <a:noFill/>
                <a:round/>
              </a:ln>
            </p:spPr>
            <p:txBody>
              <a:bodyPr anchor="ctr"/>
              <a:lstStyle/>
              <a:p>
                <a:pPr algn="ctr">
                  <a:defRPr lang="ko-KR" altLang="en-US"/>
                </a:pPr>
                <a:endParaRPr lang="en-US" altLang="ko-KR"/>
              </a:p>
            </p:txBody>
          </p:sp>
          <p:sp>
            <p:nvSpPr>
              <p:cNvPr id="25" name="Полилиния 24"/>
              <p:cNvSpPr/>
              <p:nvPr/>
            </p:nvSpPr>
            <p:spPr>
              <a:xfrm>
                <a:off x="6028605" y="4696234"/>
                <a:ext cx="3115394" cy="1976604"/>
              </a:xfrm>
              <a:custGeom>
                <a:avLst/>
                <a:gdLst>
                  <a:gd name="connsiteX0" fmla="*/ 2610 w 2610"/>
                  <a:gd name="connsiteY0" fmla="*/ 0 h 1645"/>
                  <a:gd name="connsiteX1" fmla="*/ 0 w 2610"/>
                  <a:gd name="connsiteY1" fmla="*/ 535 h 1645"/>
                  <a:gd name="connsiteX2" fmla="*/ 2610 w 2610"/>
                  <a:gd name="connsiteY2" fmla="*/ 1645 h 1645"/>
                  <a:gd name="connsiteX3" fmla="*/ 2610 w 2610"/>
                  <a:gd name="connsiteY3" fmla="*/ 0 h 1645"/>
                  <a:gd name="connsiteX0" fmla="*/ 2620 w 2620"/>
                  <a:gd name="connsiteY0" fmla="*/ 0 h 1645"/>
                  <a:gd name="connsiteX1" fmla="*/ 0 w 2620"/>
                  <a:gd name="connsiteY1" fmla="*/ 541 h 1645"/>
                  <a:gd name="connsiteX2" fmla="*/ 2620 w 2620"/>
                  <a:gd name="connsiteY2" fmla="*/ 1645 h 1645"/>
                  <a:gd name="connsiteX3" fmla="*/ 2620 w 2620"/>
                  <a:gd name="connsiteY3" fmla="*/ 0 h 1645"/>
                </a:gdLst>
                <a:ahLst/>
                <a:cxnLst>
                  <a:cxn ang="0">
                    <a:pos x="connsiteX0" y="connsiteY0"/>
                  </a:cxn>
                  <a:cxn ang="0">
                    <a:pos x="connsiteX1" y="connsiteY1"/>
                  </a:cxn>
                  <a:cxn ang="0">
                    <a:pos x="connsiteX2" y="connsiteY2"/>
                  </a:cxn>
                  <a:cxn ang="0">
                    <a:pos x="connsiteX3" y="connsiteY3"/>
                  </a:cxn>
                </a:cxnLst>
                <a:rect l="l" t="t" r="r" b="b"/>
                <a:pathLst>
                  <a:path w="2620" h="1645">
                    <a:moveTo>
                      <a:pt x="2620" y="0"/>
                    </a:moveTo>
                    <a:lnTo>
                      <a:pt x="0" y="541"/>
                    </a:lnTo>
                    <a:lnTo>
                      <a:pt x="2620" y="1645"/>
                    </a:lnTo>
                    <a:lnTo>
                      <a:pt x="2620" y="0"/>
                    </a:lnTo>
                  </a:path>
                </a:pathLst>
              </a:custGeom>
              <a:solidFill>
                <a:schemeClr val="accent2">
                  <a:lumMod val="50000"/>
                  <a:lumOff val="50000"/>
                  <a:alpha val="20000"/>
                </a:schemeClr>
              </a:solidFill>
              <a:ln w="9525">
                <a:noFill/>
                <a:round/>
              </a:ln>
            </p:spPr>
            <p:txBody>
              <a:bodyPr anchor="ctr"/>
              <a:lstStyle/>
              <a:p>
                <a:pPr algn="ctr">
                  <a:defRPr lang="ko-KR" altLang="en-US"/>
                </a:pPr>
                <a:endParaRPr lang="en-US" altLang="ko-KR"/>
              </a:p>
            </p:txBody>
          </p:sp>
          <p:sp>
            <p:nvSpPr>
              <p:cNvPr id="26" name="Полилиния 25"/>
              <p:cNvSpPr/>
              <p:nvPr/>
            </p:nvSpPr>
            <p:spPr>
              <a:xfrm>
                <a:off x="2089194" y="5345523"/>
                <a:ext cx="7054806" cy="1512478"/>
              </a:xfrm>
              <a:custGeom>
                <a:avLst/>
                <a:gdLst>
                  <a:gd name="connsiteX0" fmla="*/ 3491 w 5944"/>
                  <a:gd name="connsiteY0" fmla="*/ 0 h 1293"/>
                  <a:gd name="connsiteX1" fmla="*/ 0 w 5944"/>
                  <a:gd name="connsiteY1" fmla="*/ 743 h 1293"/>
                  <a:gd name="connsiteX2" fmla="*/ 194 w 5944"/>
                  <a:gd name="connsiteY2" fmla="*/ 1293 h 1293"/>
                  <a:gd name="connsiteX3" fmla="*/ 5944 w 5944"/>
                  <a:gd name="connsiteY3" fmla="*/ 1293 h 1293"/>
                  <a:gd name="connsiteX4" fmla="*/ 5944 w 5944"/>
                  <a:gd name="connsiteY4" fmla="*/ 1130 h 1293"/>
                  <a:gd name="connsiteX5" fmla="*/ 3491 w 5944"/>
                  <a:gd name="connsiteY5" fmla="*/ 0 h 1293"/>
                  <a:gd name="connsiteX0" fmla="*/ 3347 w 5944"/>
                  <a:gd name="connsiteY0" fmla="*/ 0 h 1264"/>
                  <a:gd name="connsiteX1" fmla="*/ 0 w 5944"/>
                  <a:gd name="connsiteY1" fmla="*/ 714 h 1264"/>
                  <a:gd name="connsiteX2" fmla="*/ 194 w 5944"/>
                  <a:gd name="connsiteY2" fmla="*/ 1264 h 1264"/>
                  <a:gd name="connsiteX3" fmla="*/ 5944 w 5944"/>
                  <a:gd name="connsiteY3" fmla="*/ 1264 h 1264"/>
                  <a:gd name="connsiteX4" fmla="*/ 5944 w 5944"/>
                  <a:gd name="connsiteY4" fmla="*/ 1101 h 1264"/>
                  <a:gd name="connsiteX5" fmla="*/ 3347 w 5944"/>
                  <a:gd name="connsiteY5" fmla="*/ 0 h 1264"/>
                  <a:gd name="connsiteX0" fmla="*/ 3323 w 5944"/>
                  <a:gd name="connsiteY0" fmla="*/ 0 h 1257"/>
                  <a:gd name="connsiteX1" fmla="*/ 0 w 5944"/>
                  <a:gd name="connsiteY1" fmla="*/ 707 h 1257"/>
                  <a:gd name="connsiteX2" fmla="*/ 194 w 5944"/>
                  <a:gd name="connsiteY2" fmla="*/ 1257 h 1257"/>
                  <a:gd name="connsiteX3" fmla="*/ 5944 w 5944"/>
                  <a:gd name="connsiteY3" fmla="*/ 1257 h 1257"/>
                  <a:gd name="connsiteX4" fmla="*/ 5944 w 5944"/>
                  <a:gd name="connsiteY4" fmla="*/ 1094 h 1257"/>
                  <a:gd name="connsiteX5" fmla="*/ 3323 w 5944"/>
                  <a:gd name="connsiteY5" fmla="*/ 0 h 1257"/>
                  <a:gd name="connsiteX0" fmla="*/ 3279 w 5900"/>
                  <a:gd name="connsiteY0" fmla="*/ 0 h 1257"/>
                  <a:gd name="connsiteX1" fmla="*/ 0 w 5900"/>
                  <a:gd name="connsiteY1" fmla="*/ 687 h 1257"/>
                  <a:gd name="connsiteX2" fmla="*/ 150 w 5900"/>
                  <a:gd name="connsiteY2" fmla="*/ 1257 h 1257"/>
                  <a:gd name="connsiteX3" fmla="*/ 5900 w 5900"/>
                  <a:gd name="connsiteY3" fmla="*/ 1257 h 1257"/>
                  <a:gd name="connsiteX4" fmla="*/ 5900 w 5900"/>
                  <a:gd name="connsiteY4" fmla="*/ 1094 h 1257"/>
                  <a:gd name="connsiteX5" fmla="*/ 3279 w 5900"/>
                  <a:gd name="connsiteY5" fmla="*/ 0 h 1257"/>
                  <a:gd name="connsiteX0" fmla="*/ 3314 w 5935"/>
                  <a:gd name="connsiteY0" fmla="*/ 0 h 1257"/>
                  <a:gd name="connsiteX1" fmla="*/ 0 w 5935"/>
                  <a:gd name="connsiteY1" fmla="*/ 695 h 1257"/>
                  <a:gd name="connsiteX2" fmla="*/ 185 w 5935"/>
                  <a:gd name="connsiteY2" fmla="*/ 1257 h 1257"/>
                  <a:gd name="connsiteX3" fmla="*/ 5935 w 5935"/>
                  <a:gd name="connsiteY3" fmla="*/ 1257 h 1257"/>
                  <a:gd name="connsiteX4" fmla="*/ 5935 w 5935"/>
                  <a:gd name="connsiteY4" fmla="*/ 1094 h 1257"/>
                  <a:gd name="connsiteX5" fmla="*/ 3314 w 5935"/>
                  <a:gd name="connsiteY5" fmla="*/ 0 h 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5" h="1257">
                    <a:moveTo>
                      <a:pt x="3314" y="0"/>
                    </a:moveTo>
                    <a:lnTo>
                      <a:pt x="0" y="695"/>
                    </a:lnTo>
                    <a:cubicBezTo>
                      <a:pt x="51" y="884"/>
                      <a:pt x="134" y="1068"/>
                      <a:pt x="185" y="1257"/>
                    </a:cubicBezTo>
                    <a:lnTo>
                      <a:pt x="5935" y="1257"/>
                    </a:lnTo>
                    <a:lnTo>
                      <a:pt x="5935" y="1094"/>
                    </a:lnTo>
                    <a:lnTo>
                      <a:pt x="3314" y="0"/>
                    </a:lnTo>
                  </a:path>
                </a:pathLst>
              </a:custGeom>
              <a:solidFill>
                <a:schemeClr val="accent2">
                  <a:lumMod val="25000"/>
                  <a:lumOff val="75000"/>
                  <a:alpha val="32000"/>
                </a:schemeClr>
              </a:solidFill>
              <a:ln w="9525">
                <a:noFill/>
                <a:round/>
              </a:ln>
            </p:spPr>
            <p:txBody>
              <a:bodyPr anchor="ctr"/>
              <a:lstStyle/>
              <a:p>
                <a:pPr algn="ctr">
                  <a:defRPr lang="ko-KR" altLang="en-US"/>
                </a:pPr>
                <a:endParaRPr lang="en-US" altLang="ko-KR"/>
              </a:p>
            </p:txBody>
          </p:sp>
          <p:sp>
            <p:nvSpPr>
              <p:cNvPr id="27" name="Полилиния 26"/>
              <p:cNvSpPr/>
              <p:nvPr/>
            </p:nvSpPr>
            <p:spPr>
              <a:xfrm>
                <a:off x="-1" y="0"/>
                <a:ext cx="1281830" cy="3138040"/>
              </a:xfrm>
              <a:custGeom>
                <a:avLst/>
                <a:gdLst/>
                <a:ahLst/>
                <a:cxnLst>
                  <a:cxn ang="0">
                    <a:pos x="372" y="0"/>
                  </a:cxn>
                  <a:cxn ang="0">
                    <a:pos x="1" y="0"/>
                  </a:cxn>
                  <a:cxn ang="0">
                    <a:pos x="0" y="2121"/>
                  </a:cxn>
                  <a:cxn ang="0">
                    <a:pos x="1078" y="2609"/>
                  </a:cxn>
                  <a:cxn ang="0">
                    <a:pos x="372" y="0"/>
                  </a:cxn>
                </a:cxnLst>
                <a:rect l="0" t="0" r="r" b="b"/>
                <a:pathLst>
                  <a:path w="1078" h="2609">
                    <a:moveTo>
                      <a:pt x="372" y="0"/>
                    </a:moveTo>
                    <a:lnTo>
                      <a:pt x="1" y="0"/>
                    </a:lnTo>
                    <a:lnTo>
                      <a:pt x="0" y="2121"/>
                    </a:lnTo>
                    <a:lnTo>
                      <a:pt x="1078" y="2609"/>
                    </a:lnTo>
                    <a:lnTo>
                      <a:pt x="372" y="0"/>
                    </a:lnTo>
                  </a:path>
                </a:pathLst>
              </a:custGeom>
              <a:solidFill>
                <a:schemeClr val="accent1">
                  <a:alpha val="75000"/>
                </a:schemeClr>
              </a:solidFill>
              <a:ln w="9525">
                <a:noFill/>
                <a:round/>
              </a:ln>
            </p:spPr>
            <p:txBody>
              <a:bodyPr anchor="ctr"/>
              <a:lstStyle/>
              <a:p>
                <a:pPr algn="ctr">
                  <a:defRPr lang="ko-KR" altLang="en-US"/>
                </a:pPr>
                <a:endParaRPr lang="en-US" altLang="ko-KR"/>
              </a:p>
            </p:txBody>
          </p:sp>
          <p:sp>
            <p:nvSpPr>
              <p:cNvPr id="28" name="Полилиния 27"/>
              <p:cNvSpPr/>
              <p:nvPr/>
            </p:nvSpPr>
            <p:spPr>
              <a:xfrm>
                <a:off x="0" y="3143248"/>
                <a:ext cx="2088010" cy="3477128"/>
              </a:xfrm>
              <a:custGeom>
                <a:avLst/>
                <a:gdLst>
                  <a:gd name="connsiteX0" fmla="*/ 1074 w 1779"/>
                  <a:gd name="connsiteY0" fmla="*/ 0 h 2893"/>
                  <a:gd name="connsiteX1" fmla="*/ 0 w 1779"/>
                  <a:gd name="connsiteY1" fmla="*/ 2893 h 2893"/>
                  <a:gd name="connsiteX2" fmla="*/ 1779 w 1779"/>
                  <a:gd name="connsiteY2" fmla="*/ 2604 h 2893"/>
                  <a:gd name="connsiteX3" fmla="*/ 1074 w 1779"/>
                  <a:gd name="connsiteY3" fmla="*/ 0 h 2893"/>
                  <a:gd name="connsiteX0" fmla="*/ 1074 w 1755"/>
                  <a:gd name="connsiteY0" fmla="*/ 0 h 2893"/>
                  <a:gd name="connsiteX1" fmla="*/ 0 w 1755"/>
                  <a:gd name="connsiteY1" fmla="*/ 2893 h 2893"/>
                  <a:gd name="connsiteX2" fmla="*/ 1755 w 1755"/>
                  <a:gd name="connsiteY2" fmla="*/ 2525 h 2893"/>
                  <a:gd name="connsiteX3" fmla="*/ 1074 w 1755"/>
                  <a:gd name="connsiteY3" fmla="*/ 0 h 2893"/>
                </a:gdLst>
                <a:ahLst/>
                <a:cxnLst>
                  <a:cxn ang="0">
                    <a:pos x="connsiteX0" y="connsiteY0"/>
                  </a:cxn>
                  <a:cxn ang="0">
                    <a:pos x="connsiteX1" y="connsiteY1"/>
                  </a:cxn>
                  <a:cxn ang="0">
                    <a:pos x="connsiteX2" y="connsiteY2"/>
                  </a:cxn>
                  <a:cxn ang="0">
                    <a:pos x="connsiteX3" y="connsiteY3"/>
                  </a:cxn>
                </a:cxnLst>
                <a:rect l="l" t="t" r="r" b="b"/>
                <a:pathLst>
                  <a:path w="1755" h="2893">
                    <a:moveTo>
                      <a:pt x="1074" y="0"/>
                    </a:moveTo>
                    <a:lnTo>
                      <a:pt x="0" y="2893"/>
                    </a:lnTo>
                    <a:lnTo>
                      <a:pt x="1755" y="2525"/>
                    </a:lnTo>
                    <a:lnTo>
                      <a:pt x="1074" y="0"/>
                    </a:lnTo>
                  </a:path>
                </a:pathLst>
              </a:custGeom>
              <a:solidFill>
                <a:schemeClr val="accent2">
                  <a:lumMod val="50000"/>
                  <a:lumOff val="50000"/>
                  <a:alpha val="25000"/>
                </a:schemeClr>
              </a:solidFill>
              <a:ln w="9525">
                <a:noFill/>
                <a:round/>
              </a:ln>
            </p:spPr>
            <p:txBody>
              <a:bodyPr anchor="ctr"/>
              <a:lstStyle/>
              <a:p>
                <a:pPr algn="ctr">
                  <a:defRPr lang="ko-KR" altLang="en-US"/>
                </a:pPr>
                <a:endParaRPr lang="en-US" altLang="ko-KR"/>
              </a:p>
            </p:txBody>
          </p:sp>
          <p:sp>
            <p:nvSpPr>
              <p:cNvPr id="29" name="Полилиния 28"/>
              <p:cNvSpPr/>
              <p:nvPr/>
            </p:nvSpPr>
            <p:spPr>
              <a:xfrm>
                <a:off x="1" y="2551106"/>
                <a:ext cx="1285398" cy="4121532"/>
              </a:xfrm>
              <a:custGeom>
                <a:avLst/>
                <a:gdLst>
                  <a:gd name="connsiteX0" fmla="*/ 0 w 1081"/>
                  <a:gd name="connsiteY0" fmla="*/ 0 h 3427"/>
                  <a:gd name="connsiteX1" fmla="*/ 0 w 1081"/>
                  <a:gd name="connsiteY1" fmla="*/ 3427 h 3427"/>
                  <a:gd name="connsiteX2" fmla="*/ 1081 w 1081"/>
                  <a:gd name="connsiteY2" fmla="*/ 490 h 3427"/>
                  <a:gd name="connsiteX3" fmla="*/ 0 w 1081"/>
                  <a:gd name="connsiteY3" fmla="*/ 0 h 3427"/>
                </a:gdLst>
                <a:ahLst/>
                <a:cxnLst>
                  <a:cxn ang="0">
                    <a:pos x="connsiteX0" y="connsiteY0"/>
                  </a:cxn>
                  <a:cxn ang="0">
                    <a:pos x="connsiteX1" y="connsiteY1"/>
                  </a:cxn>
                  <a:cxn ang="0">
                    <a:pos x="connsiteX2" y="connsiteY2"/>
                  </a:cxn>
                  <a:cxn ang="0">
                    <a:pos x="connsiteX3" y="connsiteY3"/>
                  </a:cxn>
                </a:cxnLst>
                <a:rect l="l" t="t" r="r" b="b"/>
                <a:pathLst>
                  <a:path w="1081" h="3427">
                    <a:moveTo>
                      <a:pt x="0" y="0"/>
                    </a:moveTo>
                    <a:lnTo>
                      <a:pt x="0" y="3427"/>
                    </a:lnTo>
                    <a:lnTo>
                      <a:pt x="1081" y="490"/>
                    </a:lnTo>
                    <a:lnTo>
                      <a:pt x="0" y="0"/>
                    </a:lnTo>
                  </a:path>
                </a:pathLst>
              </a:custGeom>
              <a:solidFill>
                <a:schemeClr val="accent3">
                  <a:lumMod val="40000"/>
                  <a:lumOff val="60000"/>
                  <a:alpha val="50000"/>
                </a:schemeClr>
              </a:solidFill>
              <a:ln w="9525">
                <a:noFill/>
                <a:round/>
              </a:ln>
            </p:spPr>
            <p:txBody>
              <a:bodyPr anchor="ctr"/>
              <a:lstStyle/>
              <a:p>
                <a:pPr algn="ctr">
                  <a:defRPr lang="ko-KR" altLang="en-US"/>
                </a:pPr>
                <a:endParaRPr lang="en-US" altLang="ko-KR"/>
              </a:p>
            </p:txBody>
          </p:sp>
        </p:grpSp>
      </p:grpSp>
      <p:sp>
        <p:nvSpPr>
          <p:cNvPr id="2" name="Заголовок 1"/>
          <p:cNvSpPr>
            <a:spLocks noGrp="1"/>
          </p:cNvSpPr>
          <p:nvPr>
            <p:ph type="title"/>
          </p:nvPr>
        </p:nvSpPr>
        <p:spPr>
          <a:xfrm>
            <a:off x="952463" y="4772044"/>
            <a:ext cx="8680110" cy="566738"/>
          </a:xfrm>
        </p:spPr>
        <p:txBody>
          <a:bodyPr anchor="b"/>
          <a:lstStyle>
            <a:lvl1pPr algn="l">
              <a:defRPr sz="2000" b="0"/>
            </a:lvl1pPr>
          </a:lstStyle>
          <a:p>
            <a:pPr lvl="0">
              <a:defRPr lang="ko-KR" altLang="en-US"/>
            </a:pPr>
            <a:r>
              <a:rPr lang="ru-RU" altLang="en-US"/>
              <a:t>Образец заголовка</a:t>
            </a:r>
          </a:p>
        </p:txBody>
      </p:sp>
      <p:sp>
        <p:nvSpPr>
          <p:cNvPr id="3" name="Рисунок 2"/>
          <p:cNvSpPr>
            <a:spLocks noGrp="1" noTextEdit="1"/>
          </p:cNvSpPr>
          <p:nvPr>
            <p:ph type="pic" idx="1"/>
          </p:nvPr>
        </p:nvSpPr>
        <p:spPr>
          <a:xfrm>
            <a:off x="952463" y="584219"/>
            <a:ext cx="86801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lang="ko-KR" altLang="en-US"/>
            </a:pPr>
            <a:r>
              <a:rPr lang="ru-RU" altLang="en-US"/>
              <a:t>Вставка картинки</a:t>
            </a:r>
          </a:p>
        </p:txBody>
      </p:sp>
      <p:sp>
        <p:nvSpPr>
          <p:cNvPr id="4" name="Текст 3"/>
          <p:cNvSpPr>
            <a:spLocks noGrp="1"/>
          </p:cNvSpPr>
          <p:nvPr>
            <p:ph type="body" sz="half" idx="2"/>
          </p:nvPr>
        </p:nvSpPr>
        <p:spPr>
          <a:xfrm>
            <a:off x="952463" y="5338782"/>
            <a:ext cx="86801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ko-KR" altLang="en-US"/>
            </a:pPr>
            <a:r>
              <a:rPr lang="ru-RU" altLang="en-US"/>
              <a:t>Образец текста</a:t>
            </a:r>
          </a:p>
        </p:txBody>
      </p:sp>
      <p:sp>
        <p:nvSpPr>
          <p:cNvPr id="18" name="Дата 17"/>
          <p:cNvSpPr>
            <a:spLocks noGrp="1"/>
          </p:cNvSpPr>
          <p:nvPr>
            <p:ph type="dt" sz="half" idx="10"/>
          </p:nvPr>
        </p:nvSpPr>
        <p:spPr>
          <a:xfrm>
            <a:off x="431799" y="6356350"/>
            <a:ext cx="2844799" cy="365125"/>
          </a:xfrm>
          <a:prstGeom prst="rect">
            <a:avLst/>
          </a:prstGeom>
        </p:spPr>
        <p:txBody>
          <a:bodyPr/>
          <a:lstStyle>
            <a:lvl1pPr>
              <a:defRPr>
                <a:solidFill>
                  <a:schemeClr val="bg2">
                    <a:lumMod val="25000"/>
                  </a:schemeClr>
                </a:solidFill>
              </a:defRPr>
            </a:lvl1pPr>
          </a:lstStyle>
          <a:p>
            <a:pPr>
              <a:defRPr lang="ko-KR" altLang="en-US"/>
            </a:pPr>
            <a:fld id="{1A3D5110-9FE0-496F-B26A-071D02F2DE37}" type="datetime1">
              <a:rPr lang="ru-RU" altLang="en-US"/>
              <a:pPr>
                <a:defRPr lang="ko-KR" altLang="en-US"/>
              </a:pPr>
              <a:t>23.04.2020</a:t>
            </a:fld>
            <a:endParaRPr lang="ru-RU" altLang="en-US"/>
          </a:p>
        </p:txBody>
      </p:sp>
      <p:sp>
        <p:nvSpPr>
          <p:cNvPr id="19" name="Нижний колонтитул 18"/>
          <p:cNvSpPr>
            <a:spLocks noGrp="1"/>
          </p:cNvSpPr>
          <p:nvPr>
            <p:ph type="ftr" sz="quarter" idx="3"/>
          </p:nvPr>
        </p:nvSpPr>
        <p:spPr>
          <a:xfrm>
            <a:off x="4165599" y="6356350"/>
            <a:ext cx="3860799" cy="365125"/>
          </a:xfrm>
          <a:prstGeom prst="rect">
            <a:avLst/>
          </a:prstGeom>
        </p:spPr>
        <p:txBody>
          <a:bodyPr/>
          <a:lstStyle>
            <a:lvl1pPr>
              <a:defRPr>
                <a:solidFill>
                  <a:schemeClr val="bg2">
                    <a:lumMod val="25000"/>
                  </a:schemeClr>
                </a:solidFill>
              </a:defRPr>
            </a:lvl1pPr>
          </a:lstStyle>
          <a:p>
            <a:pPr>
              <a:defRPr lang="ko-KR" altLang="en-US"/>
            </a:pPr>
            <a:endParaRPr lang="ru-RU" altLang="en-US"/>
          </a:p>
        </p:txBody>
      </p:sp>
      <p:sp>
        <p:nvSpPr>
          <p:cNvPr id="30" name="Номер слайда 29"/>
          <p:cNvSpPr>
            <a:spLocks noGrp="1"/>
          </p:cNvSpPr>
          <p:nvPr>
            <p:ph type="sldNum" sz="quarter" idx="4"/>
          </p:nvPr>
        </p:nvSpPr>
        <p:spPr>
          <a:xfrm>
            <a:off x="8889999" y="6356350"/>
            <a:ext cx="2844799" cy="365125"/>
          </a:xfrm>
          <a:prstGeom prst="rect">
            <a:avLst/>
          </a:prstGeom>
        </p:spPr>
        <p:txBody>
          <a:bodyPr/>
          <a:lstStyle>
            <a:lvl1pPr>
              <a:defRPr>
                <a:solidFill>
                  <a:schemeClr val="bg2">
                    <a:lumMod val="25000"/>
                  </a:schemeClr>
                </a:solidFill>
              </a:defRPr>
            </a:lvl1pPr>
          </a:lstStyle>
          <a:p>
            <a:pPr>
              <a:defRPr lang="ko-KR" altLang="en-US"/>
            </a:pPr>
            <a:fld id="{AD22CD3B-FDDF-4998-970C-76E6E0BEC65F}" type="slidenum">
              <a:rPr lang="ru-RU" altLang="en-US"/>
              <a:pPr>
                <a:defRPr lang="ko-KR" altLang="en-US"/>
              </a:pPr>
              <a:t>‹#›</a:t>
            </a:fld>
            <a:endParaRPr lang="ru-RU"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Крест">
    <p:bg>
      <p:bgRef idx="1001">
        <a:schemeClr val="bg1"/>
      </p:bgRef>
    </p:bg>
    <p:spTree>
      <p:nvGrpSpPr>
        <p:cNvPr id="1" name=""/>
        <p:cNvGrpSpPr/>
        <p:nvPr/>
      </p:nvGrpSpPr>
      <p:grpSpPr>
        <a:xfrm>
          <a:off x="0" y="0"/>
          <a:ext cx="0" cy="0"/>
          <a:chOff x="0" y="0"/>
          <a:chExt cx="0" cy="0"/>
        </a:xfrm>
      </p:grpSpPr>
      <p:sp>
        <p:nvSpPr>
          <p:cNvPr id="100" name="Полилиния 99"/>
          <p:cNvSpPr/>
          <p:nvPr/>
        </p:nvSpPr>
        <p:spPr>
          <a:xfrm>
            <a:off x="1732842" y="3147876"/>
            <a:ext cx="6308395" cy="3037101"/>
          </a:xfrm>
          <a:custGeom>
            <a:avLst/>
            <a:gdLst>
              <a:gd name="connsiteX0" fmla="*/ 0 w 4175"/>
              <a:gd name="connsiteY0" fmla="*/ 0 h 2538"/>
              <a:gd name="connsiteX1" fmla="*/ 12 w 4175"/>
              <a:gd name="connsiteY1" fmla="*/ 44 h 2538"/>
              <a:gd name="connsiteX2" fmla="*/ 685 w 4175"/>
              <a:gd name="connsiteY2" fmla="*/ 2538 h 2538"/>
              <a:gd name="connsiteX3" fmla="*/ 4175 w 4175"/>
              <a:gd name="connsiteY3" fmla="*/ 1923 h 2538"/>
              <a:gd name="connsiteX4" fmla="*/ 25 w 4175"/>
              <a:gd name="connsiteY4" fmla="*/ 11 h 2538"/>
              <a:gd name="connsiteX5" fmla="*/ 0 w 4175"/>
              <a:gd name="connsiteY5" fmla="*/ 0 h 2538"/>
              <a:gd name="connsiteX0" fmla="*/ 0 w 4003"/>
              <a:gd name="connsiteY0" fmla="*/ 0 h 2538"/>
              <a:gd name="connsiteX1" fmla="*/ 12 w 4003"/>
              <a:gd name="connsiteY1" fmla="*/ 44 h 2538"/>
              <a:gd name="connsiteX2" fmla="*/ 685 w 4003"/>
              <a:gd name="connsiteY2" fmla="*/ 2538 h 2538"/>
              <a:gd name="connsiteX3" fmla="*/ 4003 w 4003"/>
              <a:gd name="connsiteY3" fmla="*/ 1844 h 2538"/>
              <a:gd name="connsiteX4" fmla="*/ 25 w 4003"/>
              <a:gd name="connsiteY4" fmla="*/ 11 h 2538"/>
              <a:gd name="connsiteX5" fmla="*/ 0 w 4003"/>
              <a:gd name="connsiteY5" fmla="*/ 0 h 2538"/>
              <a:gd name="connsiteX0" fmla="*/ 0 w 4003"/>
              <a:gd name="connsiteY0" fmla="*/ 0 h 2538"/>
              <a:gd name="connsiteX1" fmla="*/ 685 w 4003"/>
              <a:gd name="connsiteY1" fmla="*/ 2538 h 2538"/>
              <a:gd name="connsiteX2" fmla="*/ 4003 w 4003"/>
              <a:gd name="connsiteY2" fmla="*/ 1844 h 2538"/>
              <a:gd name="connsiteX3" fmla="*/ 25 w 4003"/>
              <a:gd name="connsiteY3" fmla="*/ 11 h 2538"/>
              <a:gd name="connsiteX4" fmla="*/ 0 w 4003"/>
              <a:gd name="connsiteY4" fmla="*/ 0 h 2538"/>
              <a:gd name="connsiteX0" fmla="*/ 0 w 4003"/>
              <a:gd name="connsiteY0" fmla="*/ 0 h 2538"/>
              <a:gd name="connsiteX1" fmla="*/ 685 w 4003"/>
              <a:gd name="connsiteY1" fmla="*/ 2538 h 2538"/>
              <a:gd name="connsiteX2" fmla="*/ 4003 w 4003"/>
              <a:gd name="connsiteY2" fmla="*/ 1844 h 2538"/>
              <a:gd name="connsiteX3" fmla="*/ 25 w 4003"/>
              <a:gd name="connsiteY3" fmla="*/ 11 h 2538"/>
              <a:gd name="connsiteX4" fmla="*/ 0 w 4003"/>
              <a:gd name="connsiteY4" fmla="*/ 0 h 2538"/>
              <a:gd name="connsiteX0" fmla="*/ 553 w 4531"/>
              <a:gd name="connsiteY0" fmla="*/ 0 h 2527"/>
              <a:gd name="connsiteX1" fmla="*/ 1213 w 4531"/>
              <a:gd name="connsiteY1" fmla="*/ 2527 h 2527"/>
              <a:gd name="connsiteX2" fmla="*/ 4531 w 4531"/>
              <a:gd name="connsiteY2" fmla="*/ 1833 h 2527"/>
              <a:gd name="connsiteX3" fmla="*/ 553 w 4531"/>
              <a:gd name="connsiteY3" fmla="*/ 0 h 2527"/>
              <a:gd name="connsiteX0" fmla="*/ 3 w 3981"/>
              <a:gd name="connsiteY0" fmla="*/ 0 h 2527"/>
              <a:gd name="connsiteX1" fmla="*/ 663 w 3981"/>
              <a:gd name="connsiteY1" fmla="*/ 2527 h 2527"/>
              <a:gd name="connsiteX2" fmla="*/ 3981 w 3981"/>
              <a:gd name="connsiteY2" fmla="*/ 1833 h 2527"/>
              <a:gd name="connsiteX3" fmla="*/ 3 w 3981"/>
              <a:gd name="connsiteY3" fmla="*/ 0 h 2527"/>
              <a:gd name="connsiteX0" fmla="*/ 0 w 3978"/>
              <a:gd name="connsiteY0" fmla="*/ 0 h 2527"/>
              <a:gd name="connsiteX1" fmla="*/ 660 w 3978"/>
              <a:gd name="connsiteY1" fmla="*/ 2527 h 2527"/>
              <a:gd name="connsiteX2" fmla="*/ 3978 w 3978"/>
              <a:gd name="connsiteY2" fmla="*/ 1833 h 2527"/>
              <a:gd name="connsiteX3" fmla="*/ 0 w 3978"/>
              <a:gd name="connsiteY3" fmla="*/ 0 h 2527"/>
            </a:gdLst>
            <a:ahLst/>
            <a:cxnLst>
              <a:cxn ang="0">
                <a:pos x="connsiteX0" y="connsiteY0"/>
              </a:cxn>
              <a:cxn ang="0">
                <a:pos x="connsiteX1" y="connsiteY1"/>
              </a:cxn>
              <a:cxn ang="0">
                <a:pos x="connsiteX2" y="connsiteY2"/>
              </a:cxn>
              <a:cxn ang="0">
                <a:pos x="connsiteX3" y="connsiteY3"/>
              </a:cxn>
            </a:cxnLst>
            <a:rect l="l" t="t" r="r" b="b"/>
            <a:pathLst>
              <a:path w="3978" h="2527">
                <a:moveTo>
                  <a:pt x="0" y="0"/>
                </a:moveTo>
                <a:cubicBezTo>
                  <a:pt x="90" y="449"/>
                  <a:pt x="484" y="1911"/>
                  <a:pt x="660" y="2527"/>
                </a:cubicBezTo>
                <a:lnTo>
                  <a:pt x="3978" y="1833"/>
                </a:lnTo>
                <a:lnTo>
                  <a:pt x="0" y="0"/>
                </a:lnTo>
              </a:path>
            </a:pathLst>
          </a:custGeom>
          <a:solidFill>
            <a:schemeClr val="accent4">
              <a:lumMod val="20000"/>
              <a:lumOff val="80000"/>
              <a:alpha val="26000"/>
            </a:schemeClr>
          </a:solidFill>
          <a:ln w="9525">
            <a:noFill/>
            <a:round/>
          </a:ln>
        </p:spPr>
        <p:txBody>
          <a:bodyPr anchor="ctr"/>
          <a:lstStyle/>
          <a:p>
            <a:pPr algn="ctr">
              <a:defRPr lang="ko-KR" altLang="en-US"/>
            </a:pPr>
            <a:endParaRPr lang="en-US" altLang="ko-KR"/>
          </a:p>
        </p:txBody>
      </p:sp>
      <p:grpSp>
        <p:nvGrpSpPr>
          <p:cNvPr id="107" name="Группа 106"/>
          <p:cNvGrpSpPr/>
          <p:nvPr/>
        </p:nvGrpSpPr>
        <p:grpSpPr>
          <a:xfrm>
            <a:off x="-1" y="0"/>
            <a:ext cx="12192002" cy="6858001"/>
            <a:chOff x="-1" y="0"/>
            <a:chExt cx="9144001" cy="6858001"/>
          </a:xfrm>
        </p:grpSpPr>
        <p:sp>
          <p:nvSpPr>
            <p:cNvPr id="102" name="Полилиния 101"/>
            <p:cNvSpPr/>
            <p:nvPr/>
          </p:nvSpPr>
          <p:spPr>
            <a:xfrm>
              <a:off x="0" y="6184705"/>
              <a:ext cx="2309196" cy="673295"/>
            </a:xfrm>
            <a:custGeom>
              <a:avLst/>
              <a:gdLst>
                <a:gd name="connsiteX0" fmla="*/ 1754 w 1942"/>
                <a:gd name="connsiteY0" fmla="*/ 0 h 560"/>
                <a:gd name="connsiteX1" fmla="*/ 0 w 1942"/>
                <a:gd name="connsiteY1" fmla="*/ 367 h 560"/>
                <a:gd name="connsiteX2" fmla="*/ 0 w 1942"/>
                <a:gd name="connsiteY2" fmla="*/ 560 h 560"/>
                <a:gd name="connsiteX3" fmla="*/ 1942 w 1942"/>
                <a:gd name="connsiteY3" fmla="*/ 560 h 560"/>
                <a:gd name="connsiteX4" fmla="*/ 1754 w 1942"/>
                <a:gd name="connsiteY4" fmla="*/ 0 h 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 h="560">
                  <a:moveTo>
                    <a:pt x="1754" y="0"/>
                  </a:moveTo>
                  <a:lnTo>
                    <a:pt x="0" y="367"/>
                  </a:lnTo>
                  <a:lnTo>
                    <a:pt x="0" y="560"/>
                  </a:lnTo>
                  <a:lnTo>
                    <a:pt x="1942" y="560"/>
                  </a:lnTo>
                  <a:cubicBezTo>
                    <a:pt x="1879" y="373"/>
                    <a:pt x="1817" y="187"/>
                    <a:pt x="1754" y="0"/>
                  </a:cubicBezTo>
                </a:path>
              </a:pathLst>
            </a:custGeom>
            <a:solidFill>
              <a:srgbClr val="B6B8BA">
                <a:alpha val="15000"/>
              </a:srgbClr>
            </a:solidFill>
            <a:ln w="9525">
              <a:noFill/>
              <a:round/>
            </a:ln>
          </p:spPr>
          <p:txBody>
            <a:bodyPr anchor="ctr"/>
            <a:lstStyle/>
            <a:p>
              <a:pPr algn="ctr">
                <a:defRPr lang="ko-KR" altLang="en-US"/>
              </a:pPr>
              <a:endParaRPr lang="en-US" altLang="ko-KR"/>
            </a:p>
          </p:txBody>
        </p:sp>
        <p:grpSp>
          <p:nvGrpSpPr>
            <p:cNvPr id="106" name="Группа 105"/>
            <p:cNvGrpSpPr/>
            <p:nvPr/>
          </p:nvGrpSpPr>
          <p:grpSpPr>
            <a:xfrm>
              <a:off x="-1" y="0"/>
              <a:ext cx="9144001" cy="6858001"/>
              <a:chOff x="-1" y="0"/>
              <a:chExt cx="9144001" cy="6858001"/>
            </a:xfrm>
          </p:grpSpPr>
          <p:sp>
            <p:nvSpPr>
              <p:cNvPr id="98" name="Полилиния 97"/>
              <p:cNvSpPr/>
              <p:nvPr/>
            </p:nvSpPr>
            <p:spPr>
              <a:xfrm>
                <a:off x="428023" y="0"/>
                <a:ext cx="2026194" cy="3135635"/>
              </a:xfrm>
              <a:custGeom>
                <a:avLst/>
                <a:gdLst/>
                <a:ahLst/>
                <a:cxnLst>
                  <a:cxn ang="0">
                    <a:pos x="1704" y="0"/>
                  </a:cxn>
                  <a:cxn ang="0">
                    <a:pos x="0" y="0"/>
                  </a:cxn>
                  <a:cxn ang="0">
                    <a:pos x="711" y="2609"/>
                  </a:cxn>
                  <a:cxn ang="0">
                    <a:pos x="1704" y="0"/>
                  </a:cxn>
                </a:cxnLst>
                <a:rect l="0" t="0" r="r" b="b"/>
                <a:pathLst>
                  <a:path w="1704" h="2609">
                    <a:moveTo>
                      <a:pt x="1704" y="0"/>
                    </a:moveTo>
                    <a:lnTo>
                      <a:pt x="0" y="0"/>
                    </a:lnTo>
                    <a:lnTo>
                      <a:pt x="711" y="2609"/>
                    </a:lnTo>
                    <a:lnTo>
                      <a:pt x="1704" y="0"/>
                    </a:lnTo>
                  </a:path>
                </a:pathLst>
              </a:custGeom>
              <a:solidFill>
                <a:schemeClr val="accent1">
                  <a:lumMod val="20000"/>
                  <a:lumOff val="80000"/>
                  <a:alpha val="31000"/>
                </a:schemeClr>
              </a:solidFill>
              <a:ln w="9525">
                <a:noFill/>
                <a:round/>
              </a:ln>
            </p:spPr>
            <p:txBody>
              <a:bodyPr anchor="ctr"/>
              <a:lstStyle/>
              <a:p>
                <a:pPr algn="ctr">
                  <a:defRPr lang="ko-KR" altLang="en-US"/>
                </a:pPr>
                <a:endParaRPr lang="en-US" altLang="ko-KR"/>
              </a:p>
            </p:txBody>
          </p:sp>
          <p:sp>
            <p:nvSpPr>
              <p:cNvPr id="99" name="Полилиния 98"/>
              <p:cNvSpPr/>
              <p:nvPr/>
            </p:nvSpPr>
            <p:spPr>
              <a:xfrm>
                <a:off x="6028605" y="4696234"/>
                <a:ext cx="3115394" cy="1976604"/>
              </a:xfrm>
              <a:custGeom>
                <a:avLst/>
                <a:gdLst>
                  <a:gd name="connsiteX0" fmla="*/ 2610 w 2610"/>
                  <a:gd name="connsiteY0" fmla="*/ 0 h 1645"/>
                  <a:gd name="connsiteX1" fmla="*/ 0 w 2610"/>
                  <a:gd name="connsiteY1" fmla="*/ 535 h 1645"/>
                  <a:gd name="connsiteX2" fmla="*/ 2610 w 2610"/>
                  <a:gd name="connsiteY2" fmla="*/ 1645 h 1645"/>
                  <a:gd name="connsiteX3" fmla="*/ 2610 w 2610"/>
                  <a:gd name="connsiteY3" fmla="*/ 0 h 1645"/>
                  <a:gd name="connsiteX0" fmla="*/ 2620 w 2620"/>
                  <a:gd name="connsiteY0" fmla="*/ 0 h 1645"/>
                  <a:gd name="connsiteX1" fmla="*/ 0 w 2620"/>
                  <a:gd name="connsiteY1" fmla="*/ 541 h 1645"/>
                  <a:gd name="connsiteX2" fmla="*/ 2620 w 2620"/>
                  <a:gd name="connsiteY2" fmla="*/ 1645 h 1645"/>
                  <a:gd name="connsiteX3" fmla="*/ 2620 w 2620"/>
                  <a:gd name="connsiteY3" fmla="*/ 0 h 1645"/>
                </a:gdLst>
                <a:ahLst/>
                <a:cxnLst>
                  <a:cxn ang="0">
                    <a:pos x="connsiteX0" y="connsiteY0"/>
                  </a:cxn>
                  <a:cxn ang="0">
                    <a:pos x="connsiteX1" y="connsiteY1"/>
                  </a:cxn>
                  <a:cxn ang="0">
                    <a:pos x="connsiteX2" y="connsiteY2"/>
                  </a:cxn>
                  <a:cxn ang="0">
                    <a:pos x="connsiteX3" y="connsiteY3"/>
                  </a:cxn>
                </a:cxnLst>
                <a:rect l="l" t="t" r="r" b="b"/>
                <a:pathLst>
                  <a:path w="2620" h="1645">
                    <a:moveTo>
                      <a:pt x="2620" y="0"/>
                    </a:moveTo>
                    <a:lnTo>
                      <a:pt x="0" y="541"/>
                    </a:lnTo>
                    <a:lnTo>
                      <a:pt x="2620" y="1645"/>
                    </a:lnTo>
                    <a:lnTo>
                      <a:pt x="2620" y="0"/>
                    </a:lnTo>
                  </a:path>
                </a:pathLst>
              </a:custGeom>
              <a:solidFill>
                <a:srgbClr val="C6C8CA">
                  <a:alpha val="17000"/>
                </a:srgbClr>
              </a:solidFill>
              <a:ln w="9525">
                <a:noFill/>
                <a:round/>
              </a:ln>
            </p:spPr>
            <p:txBody>
              <a:bodyPr anchor="ctr"/>
              <a:lstStyle/>
              <a:p>
                <a:pPr algn="ctr">
                  <a:defRPr lang="ko-KR" altLang="en-US"/>
                </a:pPr>
                <a:endParaRPr lang="en-US" altLang="ko-KR"/>
              </a:p>
            </p:txBody>
          </p:sp>
          <p:sp>
            <p:nvSpPr>
              <p:cNvPr id="101" name="Полилиния 100"/>
              <p:cNvSpPr/>
              <p:nvPr/>
            </p:nvSpPr>
            <p:spPr>
              <a:xfrm>
                <a:off x="2089194" y="5345523"/>
                <a:ext cx="7054806" cy="1512478"/>
              </a:xfrm>
              <a:custGeom>
                <a:avLst/>
                <a:gdLst>
                  <a:gd name="connsiteX0" fmla="*/ 3491 w 5944"/>
                  <a:gd name="connsiteY0" fmla="*/ 0 h 1293"/>
                  <a:gd name="connsiteX1" fmla="*/ 0 w 5944"/>
                  <a:gd name="connsiteY1" fmla="*/ 743 h 1293"/>
                  <a:gd name="connsiteX2" fmla="*/ 194 w 5944"/>
                  <a:gd name="connsiteY2" fmla="*/ 1293 h 1293"/>
                  <a:gd name="connsiteX3" fmla="*/ 5944 w 5944"/>
                  <a:gd name="connsiteY3" fmla="*/ 1293 h 1293"/>
                  <a:gd name="connsiteX4" fmla="*/ 5944 w 5944"/>
                  <a:gd name="connsiteY4" fmla="*/ 1130 h 1293"/>
                  <a:gd name="connsiteX5" fmla="*/ 3491 w 5944"/>
                  <a:gd name="connsiteY5" fmla="*/ 0 h 1293"/>
                  <a:gd name="connsiteX0" fmla="*/ 3347 w 5944"/>
                  <a:gd name="connsiteY0" fmla="*/ 0 h 1264"/>
                  <a:gd name="connsiteX1" fmla="*/ 0 w 5944"/>
                  <a:gd name="connsiteY1" fmla="*/ 714 h 1264"/>
                  <a:gd name="connsiteX2" fmla="*/ 194 w 5944"/>
                  <a:gd name="connsiteY2" fmla="*/ 1264 h 1264"/>
                  <a:gd name="connsiteX3" fmla="*/ 5944 w 5944"/>
                  <a:gd name="connsiteY3" fmla="*/ 1264 h 1264"/>
                  <a:gd name="connsiteX4" fmla="*/ 5944 w 5944"/>
                  <a:gd name="connsiteY4" fmla="*/ 1101 h 1264"/>
                  <a:gd name="connsiteX5" fmla="*/ 3347 w 5944"/>
                  <a:gd name="connsiteY5" fmla="*/ 0 h 1264"/>
                  <a:gd name="connsiteX0" fmla="*/ 3323 w 5944"/>
                  <a:gd name="connsiteY0" fmla="*/ 0 h 1257"/>
                  <a:gd name="connsiteX1" fmla="*/ 0 w 5944"/>
                  <a:gd name="connsiteY1" fmla="*/ 707 h 1257"/>
                  <a:gd name="connsiteX2" fmla="*/ 194 w 5944"/>
                  <a:gd name="connsiteY2" fmla="*/ 1257 h 1257"/>
                  <a:gd name="connsiteX3" fmla="*/ 5944 w 5944"/>
                  <a:gd name="connsiteY3" fmla="*/ 1257 h 1257"/>
                  <a:gd name="connsiteX4" fmla="*/ 5944 w 5944"/>
                  <a:gd name="connsiteY4" fmla="*/ 1094 h 1257"/>
                  <a:gd name="connsiteX5" fmla="*/ 3323 w 5944"/>
                  <a:gd name="connsiteY5" fmla="*/ 0 h 1257"/>
                  <a:gd name="connsiteX0" fmla="*/ 3279 w 5900"/>
                  <a:gd name="connsiteY0" fmla="*/ 0 h 1257"/>
                  <a:gd name="connsiteX1" fmla="*/ 0 w 5900"/>
                  <a:gd name="connsiteY1" fmla="*/ 687 h 1257"/>
                  <a:gd name="connsiteX2" fmla="*/ 150 w 5900"/>
                  <a:gd name="connsiteY2" fmla="*/ 1257 h 1257"/>
                  <a:gd name="connsiteX3" fmla="*/ 5900 w 5900"/>
                  <a:gd name="connsiteY3" fmla="*/ 1257 h 1257"/>
                  <a:gd name="connsiteX4" fmla="*/ 5900 w 5900"/>
                  <a:gd name="connsiteY4" fmla="*/ 1094 h 1257"/>
                  <a:gd name="connsiteX5" fmla="*/ 3279 w 5900"/>
                  <a:gd name="connsiteY5" fmla="*/ 0 h 1257"/>
                  <a:gd name="connsiteX0" fmla="*/ 3314 w 5935"/>
                  <a:gd name="connsiteY0" fmla="*/ 0 h 1257"/>
                  <a:gd name="connsiteX1" fmla="*/ 0 w 5935"/>
                  <a:gd name="connsiteY1" fmla="*/ 695 h 1257"/>
                  <a:gd name="connsiteX2" fmla="*/ 185 w 5935"/>
                  <a:gd name="connsiteY2" fmla="*/ 1257 h 1257"/>
                  <a:gd name="connsiteX3" fmla="*/ 5935 w 5935"/>
                  <a:gd name="connsiteY3" fmla="*/ 1257 h 1257"/>
                  <a:gd name="connsiteX4" fmla="*/ 5935 w 5935"/>
                  <a:gd name="connsiteY4" fmla="*/ 1094 h 1257"/>
                  <a:gd name="connsiteX5" fmla="*/ 3314 w 5935"/>
                  <a:gd name="connsiteY5" fmla="*/ 0 h 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5" h="1257">
                    <a:moveTo>
                      <a:pt x="3314" y="0"/>
                    </a:moveTo>
                    <a:lnTo>
                      <a:pt x="0" y="695"/>
                    </a:lnTo>
                    <a:cubicBezTo>
                      <a:pt x="51" y="884"/>
                      <a:pt x="134" y="1068"/>
                      <a:pt x="185" y="1257"/>
                    </a:cubicBezTo>
                    <a:lnTo>
                      <a:pt x="5935" y="1257"/>
                    </a:lnTo>
                    <a:lnTo>
                      <a:pt x="5935" y="1094"/>
                    </a:lnTo>
                    <a:lnTo>
                      <a:pt x="3314" y="0"/>
                    </a:lnTo>
                  </a:path>
                </a:pathLst>
              </a:custGeom>
              <a:solidFill>
                <a:srgbClr val="B6B8BA">
                  <a:alpha val="6000"/>
                </a:srgbClr>
              </a:solidFill>
              <a:ln w="9525">
                <a:noFill/>
                <a:round/>
              </a:ln>
            </p:spPr>
            <p:txBody>
              <a:bodyPr anchor="ctr"/>
              <a:lstStyle/>
              <a:p>
                <a:pPr algn="ctr">
                  <a:defRPr lang="ko-KR" altLang="en-US"/>
                </a:pPr>
                <a:endParaRPr lang="en-US" altLang="ko-KR"/>
              </a:p>
            </p:txBody>
          </p:sp>
          <p:sp>
            <p:nvSpPr>
              <p:cNvPr id="103" name="Полилиния 102"/>
              <p:cNvSpPr/>
              <p:nvPr/>
            </p:nvSpPr>
            <p:spPr>
              <a:xfrm>
                <a:off x="-1" y="0"/>
                <a:ext cx="1281830" cy="3138040"/>
              </a:xfrm>
              <a:custGeom>
                <a:avLst/>
                <a:gdLst/>
                <a:ahLst/>
                <a:cxnLst>
                  <a:cxn ang="0">
                    <a:pos x="372" y="0"/>
                  </a:cxn>
                  <a:cxn ang="0">
                    <a:pos x="1" y="0"/>
                  </a:cxn>
                  <a:cxn ang="0">
                    <a:pos x="0" y="2121"/>
                  </a:cxn>
                  <a:cxn ang="0">
                    <a:pos x="1078" y="2609"/>
                  </a:cxn>
                  <a:cxn ang="0">
                    <a:pos x="372" y="0"/>
                  </a:cxn>
                </a:cxnLst>
                <a:rect l="0" t="0" r="r" b="b"/>
                <a:pathLst>
                  <a:path w="1078" h="2609">
                    <a:moveTo>
                      <a:pt x="372" y="0"/>
                    </a:moveTo>
                    <a:lnTo>
                      <a:pt x="1" y="0"/>
                    </a:lnTo>
                    <a:lnTo>
                      <a:pt x="0" y="2121"/>
                    </a:lnTo>
                    <a:lnTo>
                      <a:pt x="1078" y="2609"/>
                    </a:lnTo>
                    <a:lnTo>
                      <a:pt x="372" y="0"/>
                    </a:lnTo>
                  </a:path>
                </a:pathLst>
              </a:custGeom>
              <a:solidFill>
                <a:schemeClr val="accent1">
                  <a:lumMod val="40000"/>
                  <a:lumOff val="60000"/>
                  <a:alpha val="27000"/>
                </a:schemeClr>
              </a:solidFill>
              <a:ln w="9525">
                <a:noFill/>
                <a:round/>
              </a:ln>
            </p:spPr>
            <p:txBody>
              <a:bodyPr anchor="ctr"/>
              <a:lstStyle/>
              <a:p>
                <a:pPr algn="ctr">
                  <a:defRPr lang="ko-KR" altLang="en-US"/>
                </a:pPr>
                <a:endParaRPr lang="en-US" altLang="ko-KR"/>
              </a:p>
            </p:txBody>
          </p:sp>
          <p:sp>
            <p:nvSpPr>
              <p:cNvPr id="97" name="Полилиния 96"/>
              <p:cNvSpPr/>
              <p:nvPr/>
            </p:nvSpPr>
            <p:spPr>
              <a:xfrm>
                <a:off x="1" y="2551106"/>
                <a:ext cx="1285398" cy="4121532"/>
              </a:xfrm>
              <a:custGeom>
                <a:avLst/>
                <a:gdLst>
                  <a:gd name="connsiteX0" fmla="*/ 0 w 1081"/>
                  <a:gd name="connsiteY0" fmla="*/ 0 h 3427"/>
                  <a:gd name="connsiteX1" fmla="*/ 0 w 1081"/>
                  <a:gd name="connsiteY1" fmla="*/ 3427 h 3427"/>
                  <a:gd name="connsiteX2" fmla="*/ 1081 w 1081"/>
                  <a:gd name="connsiteY2" fmla="*/ 490 h 3427"/>
                  <a:gd name="connsiteX3" fmla="*/ 0 w 1081"/>
                  <a:gd name="connsiteY3" fmla="*/ 0 h 3427"/>
                </a:gdLst>
                <a:ahLst/>
                <a:cxnLst>
                  <a:cxn ang="0">
                    <a:pos x="connsiteX0" y="connsiteY0"/>
                  </a:cxn>
                  <a:cxn ang="0">
                    <a:pos x="connsiteX1" y="connsiteY1"/>
                  </a:cxn>
                  <a:cxn ang="0">
                    <a:pos x="connsiteX2" y="connsiteY2"/>
                  </a:cxn>
                  <a:cxn ang="0">
                    <a:pos x="connsiteX3" y="connsiteY3"/>
                  </a:cxn>
                </a:cxnLst>
                <a:rect l="l" t="t" r="r" b="b"/>
                <a:pathLst>
                  <a:path w="1081" h="3427">
                    <a:moveTo>
                      <a:pt x="0" y="0"/>
                    </a:moveTo>
                    <a:lnTo>
                      <a:pt x="0" y="3427"/>
                    </a:lnTo>
                    <a:lnTo>
                      <a:pt x="1081" y="490"/>
                    </a:lnTo>
                    <a:lnTo>
                      <a:pt x="0" y="0"/>
                    </a:lnTo>
                  </a:path>
                </a:pathLst>
              </a:custGeom>
              <a:solidFill>
                <a:schemeClr val="accent1">
                  <a:lumMod val="40000"/>
                  <a:lumOff val="60000"/>
                  <a:alpha val="8000"/>
                </a:schemeClr>
              </a:solidFill>
              <a:ln w="9525">
                <a:noFill/>
                <a:round/>
              </a:ln>
            </p:spPr>
            <p:txBody>
              <a:bodyPr anchor="ctr"/>
              <a:lstStyle/>
              <a:p>
                <a:pPr algn="ctr">
                  <a:defRPr lang="ko-KR" altLang="en-US"/>
                </a:pPr>
                <a:endParaRPr lang="en-US" altLang="ko-KR"/>
              </a:p>
            </p:txBody>
          </p:sp>
        </p:grpSp>
      </p:grpSp>
      <p:sp>
        <p:nvSpPr>
          <p:cNvPr id="2" name="Заголовок 1"/>
          <p:cNvSpPr>
            <a:spLocks noGrp="1"/>
          </p:cNvSpPr>
          <p:nvPr>
            <p:ph type="title"/>
          </p:nvPr>
        </p:nvSpPr>
        <p:spPr>
          <a:xfrm>
            <a:off x="431799" y="123802"/>
            <a:ext cx="11302999" cy="939784"/>
          </a:xfrm>
          <a:prstGeom prst="rect">
            <a:avLst/>
          </a:prstGeom>
        </p:spPr>
        <p:txBody>
          <a:bodyPr vert="horz" lIns="91440" tIns="45720" rIns="91440" bIns="45720" anchor="ctr"/>
          <a:lstStyle/>
          <a:p>
            <a:pPr lvl="0">
              <a:defRPr lang="ko-KR" altLang="en-US"/>
            </a:pPr>
            <a:r>
              <a:rPr lang="ru-RU" altLang="en-US"/>
              <a:t>Образец заголовка</a:t>
            </a:r>
          </a:p>
        </p:txBody>
      </p:sp>
      <p:sp>
        <p:nvSpPr>
          <p:cNvPr id="3" name="Текст 2"/>
          <p:cNvSpPr>
            <a:spLocks noGrp="1"/>
          </p:cNvSpPr>
          <p:nvPr>
            <p:ph type="body" idx="1"/>
          </p:nvPr>
        </p:nvSpPr>
        <p:spPr>
          <a:xfrm>
            <a:off x="431799" y="1308100"/>
            <a:ext cx="11302999" cy="4960939"/>
          </a:xfrm>
          <a:prstGeom prst="rect">
            <a:avLst/>
          </a:prstGeom>
        </p:spPr>
        <p:txBody>
          <a:bodyPr vert="horz" lIns="91440" tIns="45720" rIns="91440" bIns="45720"/>
          <a:lstStyle/>
          <a:p>
            <a:pPr lvl="0">
              <a:defRPr lang="ko-KR" altLang="en-US"/>
            </a:pPr>
            <a:r>
              <a:rPr lang="ru-RU" altLang="en-US"/>
              <a:t>Образец текста</a:t>
            </a:r>
          </a:p>
          <a:p>
            <a:pPr lvl="1">
              <a:defRPr lang="ko-KR" altLang="en-US"/>
            </a:pPr>
            <a:r>
              <a:rPr lang="ru-RU" altLang="en-US"/>
              <a:t>Второй уровень</a:t>
            </a:r>
          </a:p>
          <a:p>
            <a:pPr lvl="2">
              <a:defRPr lang="ko-KR" altLang="en-US"/>
            </a:pPr>
            <a:r>
              <a:rPr lang="ru-RU" altLang="en-US"/>
              <a:t>Третий уровень</a:t>
            </a:r>
          </a:p>
          <a:p>
            <a:pPr lvl="3">
              <a:defRPr lang="ko-KR" altLang="en-US"/>
            </a:pPr>
            <a:r>
              <a:rPr lang="ru-RU" altLang="en-US"/>
              <a:t>Четвертый уровень</a:t>
            </a:r>
          </a:p>
          <a:p>
            <a:pPr lvl="4">
              <a:defRPr lang="ko-KR" altLang="en-US"/>
            </a:pPr>
            <a:r>
              <a:rPr lang="ru-RU" altLang="en-US"/>
              <a:t>Пятый уровень</a:t>
            </a:r>
          </a:p>
          <a:p>
            <a:pPr lvl="8">
              <a:defRPr lang="ko-KR" altLang="en-US"/>
            </a:pPr>
            <a:endParaRPr lang="ru-RU" altLang="en-US"/>
          </a:p>
        </p:txBody>
      </p:sp>
      <p:sp>
        <p:nvSpPr>
          <p:cNvPr id="4" name="Дата 3"/>
          <p:cNvSpPr>
            <a:spLocks noGrp="1"/>
          </p:cNvSpPr>
          <p:nvPr>
            <p:ph type="dt" sz="half" idx="2"/>
          </p:nvPr>
        </p:nvSpPr>
        <p:spPr>
          <a:xfrm>
            <a:off x="431799" y="6356350"/>
            <a:ext cx="2844799" cy="365125"/>
          </a:xfrm>
          <a:prstGeom prst="rect">
            <a:avLst/>
          </a:prstGeom>
        </p:spPr>
        <p:txBody>
          <a:bodyPr vert="horz" lIns="91440" tIns="45720" rIns="91440" bIns="45720" anchor="ctr"/>
          <a:lstStyle>
            <a:lvl1pPr algn="l">
              <a:defRPr sz="1200">
                <a:solidFill>
                  <a:schemeClr val="bg2">
                    <a:lumMod val="25000"/>
                  </a:schemeClr>
                </a:solidFill>
              </a:defRPr>
            </a:lvl1pPr>
          </a:lstStyle>
          <a:p>
            <a:pPr>
              <a:defRPr lang="ko-KR" altLang="en-US"/>
            </a:pPr>
            <a:fld id="{1A3D5110-9FE0-496F-B26A-071D02F2DE37}" type="datetime1">
              <a:rPr lang="ru-RU" altLang="en-US"/>
              <a:pPr>
                <a:defRPr lang="ko-KR" altLang="en-US"/>
              </a:pPr>
              <a:t>23.04.2020</a:t>
            </a:fld>
            <a:endParaRPr lang="ru-RU" altLang="en-US"/>
          </a:p>
        </p:txBody>
      </p:sp>
      <p:sp>
        <p:nvSpPr>
          <p:cNvPr id="5" name="Нижний колонтитул 4"/>
          <p:cNvSpPr>
            <a:spLocks noGrp="1"/>
          </p:cNvSpPr>
          <p:nvPr>
            <p:ph type="ftr" sz="quarter" idx="3"/>
          </p:nvPr>
        </p:nvSpPr>
        <p:spPr>
          <a:xfrm>
            <a:off x="4165599" y="6356350"/>
            <a:ext cx="3860799" cy="365125"/>
          </a:xfrm>
          <a:prstGeom prst="rect">
            <a:avLst/>
          </a:prstGeom>
        </p:spPr>
        <p:txBody>
          <a:bodyPr vert="horz" lIns="91440" tIns="45720" rIns="91440" bIns="45720" anchor="ctr"/>
          <a:lstStyle>
            <a:lvl1pPr algn="ctr">
              <a:defRPr sz="1200">
                <a:solidFill>
                  <a:schemeClr val="bg2">
                    <a:lumMod val="25000"/>
                  </a:schemeClr>
                </a:solidFill>
              </a:defRPr>
            </a:lvl1pPr>
          </a:lstStyle>
          <a:p>
            <a:pPr>
              <a:defRPr lang="ko-KR" altLang="en-US"/>
            </a:pPr>
            <a:endParaRPr lang="ru-RU" altLang="en-US"/>
          </a:p>
        </p:txBody>
      </p:sp>
      <p:sp>
        <p:nvSpPr>
          <p:cNvPr id="6" name="Номер слайда 5"/>
          <p:cNvSpPr>
            <a:spLocks noGrp="1"/>
          </p:cNvSpPr>
          <p:nvPr>
            <p:ph type="sldNum" sz="quarter" idx="4"/>
          </p:nvPr>
        </p:nvSpPr>
        <p:spPr>
          <a:xfrm>
            <a:off x="8889999" y="6356350"/>
            <a:ext cx="2844799" cy="365125"/>
          </a:xfrm>
          <a:prstGeom prst="rect">
            <a:avLst/>
          </a:prstGeom>
        </p:spPr>
        <p:txBody>
          <a:bodyPr vert="horz" lIns="91440" tIns="45720" rIns="91440" bIns="45720" anchor="ctr"/>
          <a:lstStyle>
            <a:lvl1pPr algn="r">
              <a:defRPr sz="1200">
                <a:solidFill>
                  <a:schemeClr val="bg2">
                    <a:lumMod val="25000"/>
                  </a:schemeClr>
                </a:solidFill>
              </a:defRPr>
            </a:lvl1pPr>
          </a:lstStyle>
          <a:p>
            <a:pPr>
              <a:defRPr lang="ko-KR" altLang="en-US"/>
            </a:pPr>
            <a:fld id="{AD22CD3B-FDDF-4998-970C-76E6E0BEC65F}" type="slidenum">
              <a:rPr lang="ru-RU" altLang="en-US"/>
              <a:pPr>
                <a:defRPr lang="ko-KR" altLang="en-US"/>
              </a:pPr>
              <a:t>‹#›</a:t>
            </a:fld>
            <a:endParaRPr lang="ru-RU" alt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ransition/>
  <p:hf sldNum="0" hdr="0" ftr="0" dt="0"/>
  <p:txStyles>
    <p:titleStyle>
      <a:lvl1pPr algn="l" defTabSz="914400" rtl="0" eaLnBrk="1" latinLnBrk="1" hangingPunct="1">
        <a:spcBef>
          <a:spcPct val="0"/>
        </a:spcBef>
        <a:buNone/>
        <a:defRPr sz="3800" kern="1200">
          <a:solidFill>
            <a:schemeClr val="accent6"/>
          </a:solidFill>
          <a:latin typeface="+mj-lt"/>
          <a:ea typeface="+mj-ea"/>
          <a:cs typeface="+mj-cs"/>
        </a:defRPr>
      </a:lvl1pPr>
    </p:titleStyle>
    <p:bodyStyle>
      <a:lvl1pPr marL="266700" indent="-306700" algn="l" defTabSz="914400" rtl="0" eaLnBrk="1" latinLnBrk="1" hangingPunct="1">
        <a:spcBef>
          <a:spcPct val="20000"/>
        </a:spcBef>
        <a:buClr>
          <a:schemeClr val="bg2">
            <a:lumMod val="25000"/>
          </a:schemeClr>
        </a:buClr>
        <a:buSzPct val="80000"/>
        <a:buFont typeface="Wingdings 3"/>
        <a:buChar char=""/>
        <a:defRPr sz="2400" kern="1200">
          <a:solidFill>
            <a:schemeClr val="bg2">
              <a:lumMod val="25000"/>
            </a:schemeClr>
          </a:solidFill>
          <a:latin typeface="+mn-lt"/>
          <a:ea typeface="+mn-ea"/>
          <a:cs typeface="+mn-cs"/>
        </a:defRPr>
      </a:lvl1pPr>
      <a:lvl2pPr marL="447675" indent="-257175" algn="l" defTabSz="914400" rtl="0" eaLnBrk="1" latinLnBrk="1" hangingPunct="1">
        <a:spcBef>
          <a:spcPct val="20000"/>
        </a:spcBef>
        <a:buClr>
          <a:schemeClr val="bg2">
            <a:lumMod val="50000"/>
          </a:schemeClr>
        </a:buClr>
        <a:buFont typeface="Wingdings"/>
        <a:buChar char="§"/>
        <a:defRPr sz="2000" kern="1200">
          <a:solidFill>
            <a:schemeClr val="bg2">
              <a:lumMod val="50000"/>
            </a:schemeClr>
          </a:solidFill>
          <a:latin typeface="+mn-lt"/>
          <a:ea typeface="+mn-ea"/>
          <a:cs typeface="+mn-cs"/>
        </a:defRPr>
      </a:lvl2pPr>
      <a:lvl3pPr marL="628650" indent="-180975" algn="l" defTabSz="914400" rtl="0" eaLnBrk="1" latinLnBrk="1" hangingPunct="1">
        <a:spcBef>
          <a:spcPct val="20000"/>
        </a:spcBef>
        <a:buClr>
          <a:schemeClr val="bg2">
            <a:lumMod val="50000"/>
          </a:schemeClr>
        </a:buClr>
        <a:buFont typeface="Arial"/>
        <a:buChar char="•"/>
        <a:defRPr sz="1800" kern="1200">
          <a:solidFill>
            <a:schemeClr val="bg2">
              <a:lumMod val="50000"/>
            </a:schemeClr>
          </a:solidFill>
          <a:latin typeface="+mn-lt"/>
          <a:ea typeface="+mn-ea"/>
          <a:cs typeface="+mn-cs"/>
        </a:defRPr>
      </a:lvl3pPr>
      <a:lvl4pPr marL="809625" indent="-180975" algn="l" defTabSz="914400" rtl="0" eaLnBrk="1" latinLnBrk="1" hangingPunct="1">
        <a:spcBef>
          <a:spcPct val="20000"/>
        </a:spcBef>
        <a:buClr>
          <a:schemeClr val="bg2">
            <a:lumMod val="50000"/>
          </a:schemeClr>
        </a:buClr>
        <a:buFont typeface="Arial"/>
        <a:buChar char="–"/>
        <a:defRPr sz="1600" kern="1200">
          <a:solidFill>
            <a:schemeClr val="bg2">
              <a:lumMod val="50000"/>
            </a:schemeClr>
          </a:solidFill>
          <a:latin typeface="+mn-lt"/>
          <a:ea typeface="+mn-ea"/>
          <a:cs typeface="+mn-cs"/>
        </a:defRPr>
      </a:lvl4pPr>
      <a:lvl5pPr marL="990600" indent="-171450" algn="l" defTabSz="914400" rtl="0" eaLnBrk="1" latinLnBrk="1" hangingPunct="1">
        <a:spcBef>
          <a:spcPct val="20000"/>
        </a:spcBef>
        <a:buClr>
          <a:schemeClr val="bg2">
            <a:lumMod val="50000"/>
          </a:schemeClr>
        </a:buClr>
        <a:buFont typeface="Arial"/>
        <a:buChar char="»"/>
        <a:defRPr sz="1600" kern="1200">
          <a:solidFill>
            <a:schemeClr val="bg2">
              <a:lumMod val="50000"/>
            </a:schemeClr>
          </a:solidFill>
          <a:latin typeface="+mn-lt"/>
          <a:ea typeface="+mn-ea"/>
          <a:cs typeface="+mn-cs"/>
        </a:defRPr>
      </a:lvl5pPr>
      <a:lvl6pPr marL="1160463" indent="-173038" algn="l" defTabSz="914400" rtl="0" eaLnBrk="1" latinLnBrk="1" hangingPunct="1">
        <a:spcBef>
          <a:spcPct val="20000"/>
        </a:spcBef>
        <a:buClr>
          <a:schemeClr val="bg2">
            <a:lumMod val="50000"/>
          </a:schemeClr>
        </a:buClr>
        <a:buFont typeface="Lucida Sans Unicode"/>
        <a:buChar char="»"/>
        <a:defRPr sz="1600" kern="1200">
          <a:solidFill>
            <a:schemeClr val="bg2">
              <a:lumMod val="50000"/>
            </a:schemeClr>
          </a:solidFill>
          <a:latin typeface="+mn-lt"/>
          <a:ea typeface="+mn-ea"/>
          <a:cs typeface="+mn-cs"/>
        </a:defRPr>
      </a:lvl6pPr>
      <a:lvl7pPr marL="1349375" indent="-188913" algn="l" defTabSz="914400" rtl="0" eaLnBrk="1" latinLnBrk="1" hangingPunct="1">
        <a:spcBef>
          <a:spcPct val="20000"/>
        </a:spcBef>
        <a:buClr>
          <a:schemeClr val="bg2">
            <a:lumMod val="50000"/>
          </a:schemeClr>
        </a:buClr>
        <a:buFont typeface="Lucida Sans Unicode"/>
        <a:buChar char="»"/>
        <a:tabLst>
          <a:tab pos="1349375" algn="l"/>
        </a:tabLst>
        <a:defRPr sz="1600" kern="1200">
          <a:solidFill>
            <a:schemeClr val="bg2">
              <a:lumMod val="50000"/>
            </a:schemeClr>
          </a:solidFill>
          <a:latin typeface="+mn-lt"/>
          <a:ea typeface="+mn-ea"/>
          <a:cs typeface="+mn-cs"/>
        </a:defRPr>
      </a:lvl7pPr>
      <a:lvl8pPr marL="1524000" indent="-174625" algn="l" defTabSz="914400" rtl="0" eaLnBrk="1" latinLnBrk="1" hangingPunct="1">
        <a:spcBef>
          <a:spcPct val="20000"/>
        </a:spcBef>
        <a:buClr>
          <a:schemeClr val="bg2">
            <a:lumMod val="50000"/>
          </a:schemeClr>
        </a:buClr>
        <a:buFont typeface="Lucida Sans Unicode"/>
        <a:buChar char="»"/>
        <a:defRPr sz="1600" kern="1200">
          <a:solidFill>
            <a:schemeClr val="bg2">
              <a:lumMod val="50000"/>
            </a:schemeClr>
          </a:solidFill>
          <a:latin typeface="+mn-lt"/>
          <a:ea typeface="+mn-ea"/>
          <a:cs typeface="+mn-cs"/>
        </a:defRPr>
      </a:lvl8pPr>
      <a:lvl9pPr marL="1698625" indent="-174625" algn="l" defTabSz="914400" rtl="0" eaLnBrk="1" latinLnBrk="1" hangingPunct="1">
        <a:spcBef>
          <a:spcPct val="20000"/>
        </a:spcBef>
        <a:buClr>
          <a:schemeClr val="bg2">
            <a:lumMod val="50000"/>
          </a:schemeClr>
        </a:buClr>
        <a:buFont typeface="Lucida Sans Unicode"/>
        <a:buChar char="»"/>
        <a:defRPr sz="1600" kern="1200">
          <a:solidFill>
            <a:schemeClr val="bg2">
              <a:lumMod val="50000"/>
            </a:schemeClr>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0" y="0"/>
            <a:ext cx="12192000" cy="980694"/>
          </a:xfrm>
        </p:spPr>
        <p:style>
          <a:lnRef idx="2">
            <a:schemeClr val="accent3">
              <a:shade val="20000"/>
            </a:schemeClr>
          </a:lnRef>
          <a:fillRef idx="1">
            <a:schemeClr val="accent3"/>
          </a:fillRef>
          <a:effectRef idx="0">
            <a:schemeClr val="accent3"/>
          </a:effectRef>
          <a:fontRef idx="minor">
            <a:schemeClr val="lt1"/>
          </a:fontRef>
        </p:style>
        <p:txBody>
          <a:bodyPr>
            <a:normAutofit/>
          </a:bodyPr>
          <a:lstStyle/>
          <a:p>
            <a:pPr>
              <a:defRPr/>
            </a:pPr>
            <a:r>
              <a:rPr lang="ru-RU" altLang="en-US">
                <a:ln w="12700" cap="flat" cmpd="sng" algn="ctr">
                  <a:gradFill flip="xy" rotWithShape="1">
                    <a:gsLst>
                      <a:gs pos="0">
                        <a:schemeClr val="tx1"/>
                      </a:gs>
                      <a:gs pos="100000">
                        <a:schemeClr val="accent3"/>
                      </a:gs>
                    </a:gsLst>
                    <a:lin ang="5400000" scaled="0"/>
                    <a:tileRect/>
                  </a:gradFill>
                  <a:prstDash val="solid"/>
                  <a:round/>
                </a:ln>
                <a:solidFill>
                  <a:schemeClr val="bg1"/>
                </a:solidFill>
                <a:effectLst>
                  <a:outerShdw blurRad="63500" dist="31750" dir="16200000" rotWithShape="0">
                    <a:schemeClr val="tx1"/>
                  </a:outerShdw>
                </a:effectLst>
              </a:rPr>
              <a:t>   </a:t>
            </a:r>
            <a:r>
              <a:rPr lang="ru-RU" altLang="en-US">
                <a:ln w="12700" cap="flat" cmpd="sng" algn="ctr">
                  <a:gradFill flip="xy" rotWithShape="1">
                    <a:gsLst>
                      <a:gs pos="0">
                        <a:schemeClr val="tx1"/>
                      </a:gs>
                      <a:gs pos="100000">
                        <a:schemeClr val="accent3"/>
                      </a:gs>
                    </a:gsLst>
                    <a:lin ang="5400000" scaled="0"/>
                    <a:tileRect/>
                  </a:gradFill>
                  <a:prstDash val="solid"/>
                  <a:round/>
                </a:ln>
                <a:solidFill>
                  <a:srgbClr val="FF0000"/>
                </a:solidFill>
                <a:effectLst>
                  <a:outerShdw blurRad="63500" dist="31750" dir="16200000" rotWithShape="0">
                    <a:schemeClr val="tx1"/>
                  </a:outerShdw>
                </a:effectLst>
              </a:rPr>
              <a:t>Была война</a:t>
            </a:r>
            <a:r>
              <a:rPr lang="en-US" altLang="ru-RU">
                <a:ln w="12700" cap="flat" cmpd="sng" algn="ctr">
                  <a:gradFill flip="xy" rotWithShape="1">
                    <a:gsLst>
                      <a:gs pos="0">
                        <a:schemeClr val="tx1"/>
                      </a:gs>
                      <a:gs pos="100000">
                        <a:schemeClr val="accent3"/>
                      </a:gs>
                    </a:gsLst>
                    <a:lin ang="5400000" scaled="0"/>
                    <a:tileRect/>
                  </a:gradFill>
                  <a:prstDash val="solid"/>
                  <a:round/>
                </a:ln>
                <a:solidFill>
                  <a:srgbClr val="FF0000"/>
                </a:solidFill>
                <a:effectLst>
                  <a:outerShdw blurRad="63500" dist="31750" dir="16200000" rotWithShape="0">
                    <a:schemeClr val="tx1"/>
                  </a:outerShdw>
                </a:effectLst>
              </a:rPr>
              <a:t>.</a:t>
            </a:r>
            <a:r>
              <a:rPr lang="ru-RU" altLang="en-US">
                <a:ln w="12700" cap="flat" cmpd="sng" algn="ctr">
                  <a:gradFill flip="xy" rotWithShape="1">
                    <a:gsLst>
                      <a:gs pos="0">
                        <a:schemeClr val="tx1"/>
                      </a:gs>
                      <a:gs pos="100000">
                        <a:schemeClr val="accent3"/>
                      </a:gs>
                    </a:gsLst>
                    <a:lin ang="5400000" scaled="0"/>
                    <a:tileRect/>
                  </a:gradFill>
                  <a:prstDash val="solid"/>
                  <a:round/>
                </a:ln>
                <a:solidFill>
                  <a:srgbClr val="FF0000"/>
                </a:solidFill>
                <a:effectLst>
                  <a:outerShdw blurRad="63500" dist="31750" dir="16200000" rotWithShape="0">
                    <a:schemeClr val="tx1"/>
                  </a:outerShdw>
                </a:effectLst>
              </a:rPr>
              <a:t> </a:t>
            </a:r>
            <a:r>
              <a:rPr lang="ru-RU" altLang="en-US" sz="5100">
                <a:ln w="12700" cap="flat" cmpd="sng" algn="ctr">
                  <a:gradFill flip="xy" rotWithShape="1">
                    <a:gsLst>
                      <a:gs pos="0">
                        <a:schemeClr val="tx1"/>
                      </a:gs>
                      <a:gs pos="100000">
                        <a:schemeClr val="accent3"/>
                      </a:gs>
                    </a:gsLst>
                    <a:lin ang="5400000" scaled="0"/>
                    <a:tileRect/>
                  </a:gradFill>
                  <a:prstDash val="solid"/>
                  <a:round/>
                </a:ln>
                <a:solidFill>
                  <a:srgbClr val="FF0000"/>
                </a:solidFill>
                <a:effectLst>
                  <a:outerShdw blurRad="63500" dist="31750" dir="16200000" rotWithShape="0">
                    <a:schemeClr val="tx1"/>
                  </a:outerShdw>
                </a:effectLst>
              </a:rPr>
              <a:t>Первый период ВОВ</a:t>
            </a:r>
            <a:r>
              <a:rPr lang="en-US" altLang="ru-RU">
                <a:ln w="12700" cap="flat" cmpd="sng" algn="ctr">
                  <a:gradFill flip="xy" rotWithShape="1">
                    <a:gsLst>
                      <a:gs pos="0">
                        <a:schemeClr val="tx1"/>
                      </a:gs>
                      <a:gs pos="100000">
                        <a:schemeClr val="accent3"/>
                      </a:gs>
                    </a:gsLst>
                    <a:lin ang="5400000" scaled="0"/>
                    <a:tileRect/>
                  </a:gradFill>
                  <a:prstDash val="solid"/>
                  <a:round/>
                </a:ln>
                <a:solidFill>
                  <a:srgbClr val="FF0000"/>
                </a:solidFill>
                <a:effectLst>
                  <a:outerShdw blurRad="63500" dist="31750" dir="16200000" rotWithShape="0">
                    <a:schemeClr val="tx1"/>
                  </a:outerShdw>
                </a:effectLst>
              </a:rPr>
              <a:t>.</a:t>
            </a:r>
            <a:r>
              <a:rPr lang="ru-RU" altLang="en-US">
                <a:ln w="12700" cap="flat" cmpd="sng" algn="ctr">
                  <a:gradFill flip="xy" rotWithShape="1">
                    <a:gsLst>
                      <a:gs pos="0">
                        <a:schemeClr val="tx1"/>
                      </a:gs>
                      <a:gs pos="100000">
                        <a:schemeClr val="accent3"/>
                      </a:gs>
                    </a:gsLst>
                    <a:lin ang="5400000" scaled="0"/>
                    <a:tileRect/>
                  </a:gradFill>
                  <a:prstDash val="solid"/>
                  <a:round/>
                </a:ln>
                <a:solidFill>
                  <a:srgbClr val="FF0000"/>
                </a:solidFill>
                <a:effectLst>
                  <a:outerShdw blurRad="63500" dist="31750" dir="16200000" rotWithShape="0">
                    <a:schemeClr val="tx1"/>
                  </a:outerShdw>
                </a:effectLst>
              </a:rPr>
              <a:t> </a:t>
            </a:r>
          </a:p>
        </p:txBody>
      </p:sp>
      <p:sp>
        <p:nvSpPr>
          <p:cNvPr id="3" name="Подзаголовок 2"/>
          <p:cNvSpPr>
            <a:spLocks noGrp="1"/>
          </p:cNvSpPr>
          <p:nvPr>
            <p:ph type="subTitle" idx="1"/>
          </p:nvPr>
        </p:nvSpPr>
        <p:spPr/>
        <p:txBody>
          <a:bodyPr/>
          <a:lstStyle/>
          <a:p>
            <a:pPr>
              <a:defRPr/>
            </a:pPr>
            <a:endParaRPr lang="ru-RU" altLang="en-US"/>
          </a:p>
        </p:txBody>
      </p:sp>
      <p:pic>
        <p:nvPicPr>
          <p:cNvPr id="4" name="Рисунок 3"/>
          <p:cNvPicPr>
            <a:picLocks noChangeAspect="1"/>
          </p:cNvPicPr>
          <p:nvPr/>
        </p:nvPicPr>
        <p:blipFill rotWithShape="1">
          <a:blip r:embed="rId2">
            <a:duotone>
              <a:prstClr val="black"/>
              <a:schemeClr val="accent3">
                <a:tint val="45000"/>
                <a:satMod val="400000"/>
              </a:schemeClr>
            </a:duotone>
            <a:lum bright="-10000"/>
            <a:extLst>
              <a:ext uri="{28A0092B-C50C-407E-A947-70E740481C1C}">
                <a14:useLocalDpi xmlns:a14="http://schemas.microsoft.com/office/drawing/2010/main" val="0"/>
              </a:ext>
            </a:extLst>
          </a:blip>
          <a:stretch>
            <a:fillRect/>
          </a:stretch>
        </p:blipFill>
        <p:spPr>
          <a:xfrm>
            <a:off x="0" y="980694"/>
            <a:ext cx="12192000" cy="5877305"/>
          </a:xfrm>
          <a:prstGeom prst="rect">
            <a:avLst/>
          </a:prstGeom>
          <a:ln>
            <a:solidFill>
              <a:schemeClr val="accent2"/>
            </a:solidFill>
          </a:ln>
        </p:spPr>
      </p:pic>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096000" cy="6858000"/>
          </a:xfrm>
        </p:spPr>
        <p:txBody>
          <a:bodyPr/>
          <a:lstStyle/>
          <a:p>
            <a:pPr>
              <a:defRPr/>
            </a:pPr>
            <a:r>
              <a:rPr lang="ru-RU" altLang="en-US" sz="1600"/>
              <a:t>В начале сентября в разрушенном до основания Сталинграде завязались уличные бои. Но упорство и мужество советских  защитников города на Волге сделали, казалось, невозможное - к середине ноября наступательные возможности немцев      окончательно иссякли. К этому времени в боях за Сталинград они потеряли почти 700 тыс. убитыми и ранеными, свыше      1 тыс. танков и свыше 1,4 тыс. самолетов. Немцы не только   не смогли занять город, но и перешли к обороне.</a:t>
            </a:r>
          </a:p>
          <a:p>
            <a:pPr>
              <a:defRPr/>
            </a:pPr>
            <a:r>
              <a:rPr lang="ru-RU" altLang="en-US" sz="1600" b="1"/>
              <a:t>Оккупационный режим</a:t>
            </a:r>
            <a:r>
              <a:rPr lang="ru-RU" altLang="en-US" sz="1600"/>
              <a:t>. К осени 1942 г. германским войскам удалось захватить большую часть Европейской территории   СССР. В занятых ими городах и селах был установлен жест </a:t>
            </a:r>
            <a:r>
              <a:rPr lang="en-US" altLang="ru-RU" sz="1600"/>
              <a:t>-</a:t>
            </a:r>
            <a:r>
              <a:rPr lang="ru-RU" altLang="en-US" sz="1600"/>
              <a:t> кий оккупационный режим. Главными целями Германии в вой</a:t>
            </a:r>
            <a:r>
              <a:rPr lang="en-US" altLang="ru-RU" sz="1600"/>
              <a:t>-</a:t>
            </a:r>
            <a:r>
              <a:rPr lang="ru-RU" altLang="en-US" sz="1600"/>
              <a:t>не против СССР было уничтожение Советского государства,  превращение Советского Союза в аграрно-сырьевой прида</a:t>
            </a:r>
            <a:r>
              <a:rPr lang="en-US" altLang="ru-RU" sz="1600"/>
              <a:t>-</a:t>
            </a:r>
            <a:r>
              <a:rPr lang="ru-RU" altLang="en-US" sz="1600"/>
              <a:t>   ток и источник дешевой рабочей силы для "третьего рейха".</a:t>
            </a:r>
          </a:p>
          <a:p>
            <a:pPr>
              <a:defRPr/>
            </a:pPr>
            <a:r>
              <a:rPr lang="ru-RU" altLang="en-US" sz="1600"/>
              <a:t> Создавались лагеря смерти для военнопленных и тех советских людей, которые саботировали решения немецких властей. Повсюду оккупанты устраивали показательные казни партий</a:t>
            </a:r>
            <a:r>
              <a:rPr lang="en-US" altLang="ru-RU" sz="1600"/>
              <a:t>-</a:t>
            </a:r>
            <a:r>
              <a:rPr lang="ru-RU" altLang="en-US" sz="1600"/>
              <a:t>ных и советских активистов, участников подполья.</a:t>
            </a:r>
          </a:p>
          <a:p>
            <a:pPr>
              <a:defRPr/>
            </a:pPr>
            <a:r>
              <a:rPr lang="ru-RU" altLang="en-US" sz="1600"/>
              <a:t>Всех граждан оккупированных территорий в возрасте от 18 до 45 лет коснулась трудовая мобилизация. Они должны были   работать по 14-16 часов в сутки. Сотни тысяч советских лю </a:t>
            </a:r>
            <a:r>
              <a:rPr lang="en-US" altLang="ru-RU" sz="1600"/>
              <a:t>-</a:t>
            </a:r>
            <a:r>
              <a:rPr lang="ru-RU" altLang="en-US" sz="1600"/>
              <a:t> дей были направлены на принудительные работы в Герма  </a:t>
            </a:r>
            <a:r>
              <a:rPr lang="en-US" altLang="ru-RU" sz="1600"/>
              <a:t>-</a:t>
            </a:r>
            <a:r>
              <a:rPr lang="ru-RU" altLang="en-US" sz="1600"/>
              <a:t>  нию.</a:t>
            </a:r>
          </a:p>
          <a:p>
            <a:pPr>
              <a:defRPr/>
            </a:pPr>
            <a:r>
              <a:rPr lang="ru-RU" altLang="en-US" sz="1600"/>
              <a:t> За годы войны на оккупированных территориях СССР гитле </a:t>
            </a:r>
            <a:r>
              <a:rPr lang="en-US" altLang="ru-RU" sz="1600"/>
              <a:t>-</a:t>
            </a:r>
            <a:r>
              <a:rPr lang="ru-RU" altLang="en-US" sz="1600"/>
              <a:t>ровцы уничтожили около 11 млн. человек (в том числе около  7 млн. мирных жителей и около 4 млн. военнопленных).</a:t>
            </a:r>
          </a:p>
          <a:p>
            <a:pPr>
              <a:defRPr/>
            </a:pPr>
            <a:endParaRPr lang="ru-RU" altLang="en-US" sz="1600"/>
          </a:p>
          <a:p>
            <a:pPr>
              <a:defRPr/>
            </a:pPr>
            <a:endParaRPr lang="ru-RU" altLang="en-US" sz="1600"/>
          </a:p>
        </p:txBody>
      </p:sp>
      <p:sp>
        <p:nvSpPr>
          <p:cNvPr id="3" name="Объект 2"/>
          <p:cNvSpPr>
            <a:spLocks noGrp="1"/>
          </p:cNvSpPr>
          <p:nvPr>
            <p:ph idx="1"/>
          </p:nvPr>
        </p:nvSpPr>
        <p:spPr>
          <a:xfrm>
            <a:off x="6096000" y="0"/>
            <a:ext cx="6095999" cy="6858000"/>
          </a:xfrm>
        </p:spPr>
        <p:txBody>
          <a:bodyPr/>
          <a:lstStyle/>
          <a:p>
            <a:pPr>
              <a:defRPr/>
            </a:pPr>
            <a:endParaRPr lang="ru-RU" altLang="en-US"/>
          </a:p>
        </p:txBody>
      </p:sp>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096000" cy="6858000"/>
          </a:xfrm>
        </p:spPr>
        <p:txBody>
          <a:bodyPr/>
          <a:lstStyle/>
          <a:p>
            <a:pPr>
              <a:defRPr/>
            </a:pPr>
            <a:r>
              <a:rPr lang="ru-RU" altLang="en-US" sz="1400" b="1"/>
              <a:t>О</a:t>
            </a:r>
            <a:r>
              <a:rPr lang="ru-RU" altLang="en-US" sz="1500" b="1"/>
              <a:t>бразование Антигитлеровской коалиции.</a:t>
            </a:r>
            <a:r>
              <a:rPr lang="ru-RU" altLang="en-US" sz="1500"/>
              <a:t> С самого начала Великой Отечественной войны о поддержке Советского Союза объ</a:t>
            </a:r>
            <a:r>
              <a:rPr lang="en-US" altLang="ru-RU" sz="1500"/>
              <a:t>-</a:t>
            </a:r>
            <a:r>
              <a:rPr lang="ru-RU" altLang="en-US" sz="1500"/>
              <a:t> явили Великобритания и США.  Премьер-министр Англии У. Чер </a:t>
            </a:r>
            <a:r>
              <a:rPr lang="en-US" altLang="ru-RU" sz="1500"/>
              <a:t>-</a:t>
            </a:r>
            <a:r>
              <a:rPr lang="ru-RU" altLang="en-US" sz="1500"/>
              <a:t>чилль, выступая по радио 22 июня 1941 г., заявил: "Опасность    для России является нашей опасностью и опасностью США, так  же как дело каждого русского, борющегося за свою землю и дом, является делом свободных людей и свободных народов в любой части земного шара".</a:t>
            </a:r>
          </a:p>
          <a:p>
            <a:pPr>
              <a:defRPr/>
            </a:pPr>
            <a:r>
              <a:rPr lang="ru-RU" altLang="en-US" sz="1500"/>
              <a:t>В июле 1941 г. было подписано соглашение между СССР и Вели</a:t>
            </a:r>
            <a:r>
              <a:rPr lang="en-US" altLang="ru-RU" sz="1500"/>
              <a:t>-</a:t>
            </a:r>
            <a:r>
              <a:rPr lang="ru-RU" altLang="en-US" sz="1500"/>
              <a:t>кобританией о совместных действиях в войне против Гитлера, а в начале августа правительство США объявило об экономической и военно-технической помощи Советскому Союзу "в борьбе про</a:t>
            </a:r>
            <a:r>
              <a:rPr lang="en-US" altLang="ru-RU" sz="1500"/>
              <a:t>-</a:t>
            </a:r>
            <a:r>
              <a:rPr lang="ru-RU" altLang="en-US" sz="1500"/>
              <a:t>  тив вооруженной агрессии". В сентябре 1941 г. в Москве прошла первая конференция представителей трех держав, на которой были обсуждены вопросы расширения военно-технической помощи Великобритании и США Советскому Союзу</a:t>
            </a:r>
            <a:r>
              <a:rPr lang="en-US" altLang="ru-RU" sz="1500"/>
              <a:t>.</a:t>
            </a:r>
          </a:p>
          <a:p>
            <a:pPr>
              <a:defRPr/>
            </a:pPr>
            <a:r>
              <a:rPr lang="en-US" altLang="ru-RU" sz="1500"/>
              <a:t>1 января 1942 г. в Вашингтоне представители 26 государств под-писали декларацию, в которой обязались использовать все свои ресурсы для борьбы с общим врагом и не заключать сепаратного мира. Подписанный в мае 1942 г. договор о союзе СССР и Вели-</a:t>
            </a:r>
            <a:r>
              <a:rPr lang="ru-RU" altLang="en-US" sz="1500"/>
              <a:t> </a:t>
            </a:r>
            <a:r>
              <a:rPr lang="en-US" altLang="ru-RU" sz="1500"/>
              <a:t>кобритании и в июне-соглашение с США о взаимной помощи окончательно оформили военный союз трех стран.</a:t>
            </a:r>
          </a:p>
          <a:p>
            <a:pPr>
              <a:defRPr/>
            </a:pPr>
            <a:r>
              <a:rPr lang="en-US" altLang="ru-RU" sz="1500"/>
              <a:t>Итоги первого периода войны. Первый период Великой Отечест</a:t>
            </a:r>
            <a:r>
              <a:rPr lang="ru-RU" altLang="en-US" sz="1500"/>
              <a:t>  </a:t>
            </a:r>
            <a:r>
              <a:rPr lang="en-US" altLang="ru-RU" sz="1500"/>
              <a:t>-венной войны, длившийся с 22 июня 1941 г. по 18 ноября 1942 г. (до перехода советских войск в контрнаступление под Сталинградом), имел большое историческое значение. Советский Союз вы-держал военный удар такой силы, какой не смогла бы выдержать в то время ни одна другая страна</a:t>
            </a:r>
            <a:r>
              <a:rPr lang="en-US" altLang="ru-RU" sz="1400"/>
              <a:t>.</a:t>
            </a:r>
          </a:p>
        </p:txBody>
      </p:sp>
      <p:sp>
        <p:nvSpPr>
          <p:cNvPr id="3" name="Объект 2"/>
          <p:cNvSpPr>
            <a:spLocks noGrp="1"/>
          </p:cNvSpPr>
          <p:nvPr>
            <p:ph idx="1"/>
          </p:nvPr>
        </p:nvSpPr>
        <p:spPr>
          <a:xfrm>
            <a:off x="6096000" y="0"/>
            <a:ext cx="6096000" cy="6858000"/>
          </a:xfrm>
        </p:spPr>
        <p:txBody>
          <a:bodyPr/>
          <a:lstStyle/>
          <a:p>
            <a:pPr>
              <a:defRPr/>
            </a:pPr>
            <a:endParaRPr lang="ru-RU" altLang="en-US"/>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647694" cy="6858000"/>
          </a:xfrm>
        </p:spPr>
        <p:txBody>
          <a:bodyPr/>
          <a:lstStyle/>
          <a:p>
            <a:pPr>
              <a:defRPr/>
            </a:pPr>
            <a:r>
              <a:rPr lang="ru-RU" altLang="en-US" sz="1900"/>
              <a:t>Мужество и героизм советских людей сорвали гитлеровские планы "молниеносной войны". Несмотря на тяжелые поражения в течение первого года борьбы с Германией и ее союзниками,Красная Армия показала свои высокие боевые качест </a:t>
            </a:r>
            <a:r>
              <a:rPr lang="en-US" altLang="ru-RU" sz="1900"/>
              <a:t>-</a:t>
            </a:r>
            <a:r>
              <a:rPr lang="ru-RU" altLang="en-US" sz="1900"/>
              <a:t> ва. К лету 1942 г. в основном  завершился перевод экономи</a:t>
            </a:r>
            <a:r>
              <a:rPr lang="en-US" altLang="ru-RU" sz="1900"/>
              <a:t>-</a:t>
            </a:r>
            <a:r>
              <a:rPr lang="ru-RU" altLang="en-US" sz="1900"/>
              <a:t>ки страны на военный лад, что закладывало главную предпо</a:t>
            </a:r>
            <a:r>
              <a:rPr lang="en-US" altLang="ru-RU" sz="1900"/>
              <a:t>-</a:t>
            </a:r>
            <a:r>
              <a:rPr lang="ru-RU" altLang="en-US" sz="1900"/>
              <a:t>сылку для коренного перело</a:t>
            </a:r>
            <a:r>
              <a:rPr lang="en-US" altLang="ru-RU" sz="1900"/>
              <a:t>-</a:t>
            </a:r>
            <a:r>
              <a:rPr lang="ru-RU" altLang="en-US" sz="1900"/>
              <a:t> ма в ходе войны. На этом эта</a:t>
            </a:r>
            <a:r>
              <a:rPr lang="en-US" altLang="ru-RU" sz="1900"/>
              <a:t>-</a:t>
            </a:r>
            <a:r>
              <a:rPr lang="ru-RU" altLang="en-US" sz="1900"/>
              <a:t>пе оформилась Антигитлеров</a:t>
            </a:r>
            <a:r>
              <a:rPr lang="en-US" altLang="ru-RU" sz="1900"/>
              <a:t>-</a:t>
            </a:r>
            <a:r>
              <a:rPr lang="ru-RU" altLang="en-US" sz="1900"/>
              <a:t>ская коалиция,обладавшая ог</a:t>
            </a:r>
            <a:r>
              <a:rPr lang="en-US" altLang="ru-RU" sz="1900"/>
              <a:t>-</a:t>
            </a:r>
            <a:r>
              <a:rPr lang="ru-RU" altLang="en-US" sz="1900"/>
              <a:t>ромными военными, экономи</a:t>
            </a:r>
            <a:r>
              <a:rPr lang="en-US" altLang="ru-RU" sz="1900"/>
              <a:t>-</a:t>
            </a:r>
            <a:r>
              <a:rPr lang="ru-RU" altLang="en-US" sz="1900"/>
              <a:t>ческими и людскими ресурса</a:t>
            </a:r>
            <a:r>
              <a:rPr lang="en-US" altLang="ru-RU" sz="1900"/>
              <a:t>-</a:t>
            </a:r>
            <a:r>
              <a:rPr lang="ru-RU" altLang="en-US" sz="1900"/>
              <a:t>ми.</a:t>
            </a:r>
          </a:p>
        </p:txBody>
      </p:sp>
      <p:sp>
        <p:nvSpPr>
          <p:cNvPr id="3" name="Объект 2"/>
          <p:cNvSpPr>
            <a:spLocks noGrp="1"/>
          </p:cNvSpPr>
          <p:nvPr>
            <p:ph idx="1"/>
          </p:nvPr>
        </p:nvSpPr>
        <p:spPr>
          <a:xfrm>
            <a:off x="3647694" y="0"/>
            <a:ext cx="8544306" cy="6858000"/>
          </a:xfrm>
        </p:spPr>
        <p:txBody>
          <a:bodyPr/>
          <a:lstStyle/>
          <a:p>
            <a:pPr>
              <a:defRPr/>
            </a:pPr>
            <a:endParaRPr lang="ru-RU" altLang="en-US"/>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tretch>
            <a:fillRect/>
          </a:stretch>
        </p:blipFill>
        <p:spPr>
          <a:xfrm>
            <a:off x="3647694" y="0"/>
            <a:ext cx="8544306"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0"/>
            <a:ext cx="3791712" cy="6858000"/>
          </a:xfrm>
        </p:spPr>
        <p:txBody>
          <a:bodyPr/>
          <a:lstStyle/>
          <a:p>
            <a:pPr>
              <a:defRPr/>
            </a:pPr>
            <a:r>
              <a:rPr lang="ru-RU" altLang="en-US" sz="1800" b="1" dirty="0"/>
              <a:t>Канун войны</a:t>
            </a:r>
            <a:r>
              <a:rPr lang="ru-RU" altLang="en-US" sz="1800" dirty="0"/>
              <a:t>. Весной </a:t>
            </a:r>
            <a:r>
              <a:rPr lang="ru-RU" altLang="en-US" sz="1800" dirty="0" smtClean="0"/>
              <a:t>1941г.приб-лижение </a:t>
            </a:r>
            <a:r>
              <a:rPr lang="ru-RU" altLang="en-US" sz="1800" dirty="0"/>
              <a:t>войны ощущалось всеми. Советская разведка почти ежедневно докладывала Сталину о планах Гитлера. </a:t>
            </a:r>
          </a:p>
          <a:p>
            <a:pPr>
              <a:defRPr/>
            </a:pPr>
            <a:r>
              <a:rPr lang="ru-RU" altLang="en-US" sz="1800" dirty="0"/>
              <a:t>Шло сосредоточение огромного  количества войск на границе с </a:t>
            </a:r>
            <a:r>
              <a:rPr lang="ru-RU" altLang="en-US" sz="1800" dirty="0" smtClean="0"/>
              <a:t>   Германией</a:t>
            </a:r>
            <a:r>
              <a:rPr lang="ru-RU" altLang="en-US" sz="1800" dirty="0"/>
              <a:t>. В то же время </a:t>
            </a:r>
            <a:r>
              <a:rPr lang="ru-RU" altLang="en-US" sz="1800" dirty="0" smtClean="0"/>
              <a:t>нельзя </a:t>
            </a:r>
            <a:r>
              <a:rPr lang="ru-RU" altLang="en-US" sz="1800" dirty="0"/>
              <a:t>было дать немцам повода для </a:t>
            </a:r>
            <a:r>
              <a:rPr lang="ru-RU" altLang="en-US" sz="1800" dirty="0" smtClean="0"/>
              <a:t>   обвинения </a:t>
            </a:r>
            <a:r>
              <a:rPr lang="ru-RU" altLang="en-US" sz="1800" dirty="0"/>
              <a:t>в нарушении пакта о </a:t>
            </a:r>
            <a:r>
              <a:rPr lang="ru-RU" altLang="en-US" sz="1800" dirty="0" smtClean="0"/>
              <a:t> ненападении</a:t>
            </a:r>
            <a:r>
              <a:rPr lang="ru-RU" altLang="en-US" sz="1800" dirty="0"/>
              <a:t>. Поэтому, несмотря на очевидную подготовку </a:t>
            </a:r>
            <a:r>
              <a:rPr lang="ru-RU" altLang="en-US" sz="1800" dirty="0" smtClean="0"/>
              <a:t>Герма- </a:t>
            </a:r>
            <a:r>
              <a:rPr lang="ru-RU" altLang="en-US" sz="1800" dirty="0" err="1" smtClean="0"/>
              <a:t>нии</a:t>
            </a:r>
            <a:r>
              <a:rPr lang="ru-RU" altLang="en-US" sz="1800" dirty="0" smtClean="0"/>
              <a:t> </a:t>
            </a:r>
            <a:r>
              <a:rPr lang="ru-RU" altLang="en-US" sz="1800" dirty="0"/>
              <a:t>к агрессии против СССР, </a:t>
            </a:r>
            <a:r>
              <a:rPr lang="ru-RU" altLang="en-US" sz="1600" dirty="0" smtClean="0"/>
              <a:t>Ста</a:t>
            </a:r>
            <a:r>
              <a:rPr lang="ru-RU" altLang="en-US" sz="1800" dirty="0" smtClean="0"/>
              <a:t>лин </a:t>
            </a:r>
            <a:r>
              <a:rPr lang="ru-RU" altLang="en-US" sz="1800" dirty="0"/>
              <a:t>лишь в ночь на </a:t>
            </a:r>
            <a:r>
              <a:rPr lang="ru-RU" altLang="en-US" sz="1800" dirty="0" smtClean="0"/>
              <a:t>22  июня от- дал </a:t>
            </a:r>
            <a:r>
              <a:rPr lang="ru-RU" altLang="en-US" sz="1800" dirty="0"/>
              <a:t>приказ о приведении войск </a:t>
            </a:r>
            <a:r>
              <a:rPr lang="ru-RU" altLang="en-US" sz="1800" dirty="0" smtClean="0"/>
              <a:t>  приграничных </a:t>
            </a:r>
            <a:r>
              <a:rPr lang="ru-RU" altLang="en-US" sz="1800" dirty="0"/>
              <a:t>округов в </a:t>
            </a:r>
            <a:r>
              <a:rPr lang="ru-RU" altLang="en-US" sz="1800" dirty="0" smtClean="0"/>
              <a:t>боевую   </a:t>
            </a:r>
            <a:r>
              <a:rPr lang="ru-RU" altLang="en-US" sz="1800" dirty="0"/>
              <a:t>готовность.</a:t>
            </a:r>
          </a:p>
          <a:p>
            <a:pPr>
              <a:defRPr/>
            </a:pPr>
            <a:r>
              <a:rPr lang="ru-RU" altLang="en-US" sz="1800" dirty="0"/>
              <a:t> В войска эта директива </a:t>
            </a:r>
            <a:r>
              <a:rPr lang="ru-RU" altLang="en-US" sz="1800" dirty="0" smtClean="0"/>
              <a:t>поступи-ла </a:t>
            </a:r>
            <a:r>
              <a:rPr lang="ru-RU" altLang="en-US" sz="1800" dirty="0"/>
              <a:t>уже тогда, когда немецкая </a:t>
            </a:r>
            <a:r>
              <a:rPr lang="ru-RU" altLang="en-US" sz="1800" dirty="0" smtClean="0"/>
              <a:t>авиация </a:t>
            </a:r>
            <a:r>
              <a:rPr lang="ru-RU" altLang="en-US" sz="1800" dirty="0"/>
              <a:t>бомбила советские </a:t>
            </a:r>
            <a:r>
              <a:rPr lang="ru-RU" altLang="en-US" sz="1800" dirty="0" smtClean="0"/>
              <a:t>города</a:t>
            </a:r>
            <a:r>
              <a:rPr lang="ru-RU" altLang="en-US" sz="1800" dirty="0"/>
              <a:t>.</a:t>
            </a:r>
          </a:p>
          <a:p>
            <a:pPr>
              <a:defRPr/>
            </a:pPr>
            <a:endParaRPr lang="ru-RU" altLang="en-US" sz="1400" dirty="0"/>
          </a:p>
        </p:txBody>
      </p:sp>
      <p:sp>
        <p:nvSpPr>
          <p:cNvPr id="3" name="Объект 2"/>
          <p:cNvSpPr>
            <a:spLocks noGrp="1"/>
          </p:cNvSpPr>
          <p:nvPr>
            <p:ph idx="1"/>
          </p:nvPr>
        </p:nvSpPr>
        <p:spPr>
          <a:xfrm>
            <a:off x="4223765" y="0"/>
            <a:ext cx="7968235" cy="6858000"/>
          </a:xfrm>
        </p:spPr>
        <p:txBody>
          <a:bodyPr/>
          <a:lstStyle/>
          <a:p>
            <a:pPr>
              <a:defRPr/>
            </a:pPr>
            <a:endParaRPr lang="ru-RU" altLang="en-US"/>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tretch>
            <a:fillRect/>
          </a:stretch>
        </p:blipFill>
        <p:spPr>
          <a:xfrm>
            <a:off x="3791712" y="0"/>
            <a:ext cx="840028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0"/>
            <a:ext cx="5303900" cy="6857999"/>
          </a:xfrm>
        </p:spPr>
        <p:txBody>
          <a:bodyPr/>
          <a:lstStyle/>
          <a:p>
            <a:pPr>
              <a:defRPr/>
            </a:pPr>
            <a:r>
              <a:rPr lang="ru-RU" altLang="en-US" sz="1600" b="1"/>
              <a:t>Начало войны.</a:t>
            </a:r>
            <a:r>
              <a:rPr lang="ru-RU" altLang="en-US" sz="1500"/>
              <a:t> На рассвете 22 июня 1941 г. гермаская   армия всей своей мощью обрушилась на советскую зем</a:t>
            </a:r>
            <a:r>
              <a:rPr lang="en-US" altLang="ru-RU" sz="1500"/>
              <a:t>-</a:t>
            </a:r>
            <a:r>
              <a:rPr lang="ru-RU" altLang="en-US" sz="1500"/>
              <a:t>лю. Открыли огонь тысячи артиллерийских  орудий.       Авиация атаковала аэродромы, военные гар</a:t>
            </a:r>
            <a:r>
              <a:rPr lang="en-US" altLang="ru-RU" sz="1500"/>
              <a:t>-</a:t>
            </a:r>
            <a:r>
              <a:rPr lang="ru-RU" altLang="en-US" sz="1500"/>
              <a:t>низоны, уз</a:t>
            </a:r>
            <a:r>
              <a:rPr lang="en-US" altLang="ru-RU" sz="1500"/>
              <a:t>-</a:t>
            </a:r>
            <a:r>
              <a:rPr lang="ru-RU" altLang="en-US" sz="1500"/>
              <a:t>лы связи, командные пункты Красной Армии, крупнейшие промышленные объекты Украины,  Белоруссии, При </a:t>
            </a:r>
            <a:r>
              <a:rPr lang="en-US" altLang="ru-RU" sz="1500"/>
              <a:t>-</a:t>
            </a:r>
            <a:r>
              <a:rPr lang="ru-RU" altLang="en-US" sz="1500"/>
              <a:t> балтики. Началась Великая Отечественная война совет</a:t>
            </a:r>
            <a:r>
              <a:rPr lang="en-US" altLang="ru-RU" sz="1500"/>
              <a:t>-</a:t>
            </a:r>
            <a:r>
              <a:rPr lang="ru-RU" altLang="en-US" sz="1500"/>
              <a:t> ского народа, продолжавшаяся  1418 дней и ночей.</a:t>
            </a:r>
          </a:p>
          <a:p>
            <a:pPr>
              <a:defRPr/>
            </a:pPr>
            <a:r>
              <a:rPr lang="ru-RU" altLang="en-US" sz="1500"/>
              <a:t>Руководство страны не сразу поняло, что именно произошло. По-прежнему опасаясь провокаций со стороны немцев, Сталин даже в условиях начавшейся        войны не хотел верить в случившееся. В новой директиве войскам он предписывал "разгромить врага", но "не переходить   государственной границы" с Германией.</a:t>
            </a:r>
          </a:p>
          <a:p>
            <a:pPr>
              <a:defRPr/>
            </a:pPr>
            <a:r>
              <a:rPr lang="ru-RU" altLang="en-US" sz="1500"/>
              <a:t>30июня вся полнота власти была сосредоточена в руках Государственного Комитета Обороны (ГКО), председателем которого стал Сталин. При этом деятельность конс</a:t>
            </a:r>
            <a:r>
              <a:rPr lang="en-US" altLang="ru-RU" sz="1500"/>
              <a:t>-</a:t>
            </a:r>
            <a:r>
              <a:rPr lang="ru-RU" altLang="en-US" sz="1500"/>
              <a:t>титуционных органов власти продолжлась.</a:t>
            </a:r>
          </a:p>
          <a:p>
            <a:pPr>
              <a:defRPr/>
            </a:pPr>
            <a:r>
              <a:rPr lang="ru-RU" altLang="en-US" sz="1500" b="1"/>
              <a:t>Силы и планы сторон</a:t>
            </a:r>
            <a:r>
              <a:rPr lang="ru-RU" altLang="en-US" sz="1500"/>
              <a:t>. 22 июня в смертельной схваке     столкнулись две крупнейшие к тому времени военные    силы. Германия и выступившие на ее стороне    Италия, Финляндия, Венгрия, Румыния, Словакия имели 190 ди</a:t>
            </a:r>
            <a:r>
              <a:rPr lang="en-US" altLang="ru-RU" sz="1500"/>
              <a:t>-</a:t>
            </a:r>
            <a:r>
              <a:rPr lang="ru-RU" altLang="en-US" sz="1500"/>
              <a:t>визий против 170 советских. Численность   противосто</a:t>
            </a:r>
            <a:r>
              <a:rPr lang="en-US" altLang="ru-RU" sz="1500"/>
              <a:t>-</a:t>
            </a:r>
            <a:r>
              <a:rPr lang="ru-RU" altLang="en-US" sz="1500"/>
              <a:t> ящих войск с обеих сторон была примерно равной и сос </a:t>
            </a:r>
            <a:r>
              <a:rPr lang="en-US" altLang="ru-RU" sz="1500"/>
              <a:t>-</a:t>
            </a:r>
            <a:r>
              <a:rPr lang="ru-RU" altLang="en-US" sz="1500"/>
              <a:t>тавляла в общей сложности около 6  млн. человек.</a:t>
            </a:r>
          </a:p>
          <a:p>
            <a:pPr>
              <a:defRPr/>
            </a:pPr>
            <a:endParaRPr lang="ru-RU" altLang="en-US" sz="1400">
              <a:ln w="9525" cap="flat" cmpd="sng" algn="ctr">
                <a:solidFill>
                  <a:schemeClr val="accent1">
                    <a:shade val="95000"/>
                    <a:satMod val="105000"/>
                  </a:schemeClr>
                </a:solidFill>
                <a:prstDash val="solid"/>
                <a:round/>
              </a:ln>
              <a:pattFill prst="dotGrid">
                <a:fgClr>
                  <a:schemeClr val="accent1"/>
                </a:fgClr>
                <a:bgClr>
                  <a:schemeClr val="bg1"/>
                </a:bgClr>
              </a:pattFill>
              <a:effectLst>
                <a:glow rad="127000">
                  <a:schemeClr val="accent1">
                    <a:satMod val="175000"/>
                    <a:alpha val="50000"/>
                  </a:schemeClr>
                </a:glow>
              </a:effectLst>
            </a:endParaRPr>
          </a:p>
        </p:txBody>
      </p:sp>
      <p:sp>
        <p:nvSpPr>
          <p:cNvPr id="3" name="Объект 2"/>
          <p:cNvSpPr>
            <a:spLocks noGrp="1"/>
          </p:cNvSpPr>
          <p:nvPr>
            <p:ph idx="1"/>
          </p:nvPr>
        </p:nvSpPr>
        <p:spPr>
          <a:xfrm>
            <a:off x="5303900" y="0"/>
            <a:ext cx="6888099" cy="6858000"/>
          </a:xfrm>
        </p:spPr>
        <p:txBody>
          <a:bodyPr/>
          <a:lstStyle/>
          <a:p>
            <a:pPr>
              <a:defRPr/>
            </a:pPr>
            <a:endParaRPr lang="ru-RU" altLang="en-US"/>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tretch>
            <a:fillRect/>
          </a:stretch>
        </p:blipFill>
        <p:spPr>
          <a:xfrm>
            <a:off x="5303900" y="0"/>
            <a:ext cx="6888100" cy="6857999"/>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0"/>
            <a:ext cx="3719703" cy="6858000"/>
          </a:xfrm>
        </p:spPr>
        <p:txBody>
          <a:bodyPr/>
          <a:lstStyle/>
          <a:p>
            <a:pPr>
              <a:defRPr/>
            </a:pPr>
            <a:r>
              <a:rPr lang="ru-RU" altLang="en-US" sz="1700" b="1"/>
              <a:t>Неудачи Красной Армии летом - осенью 1941 года.</a:t>
            </a:r>
            <a:r>
              <a:rPr lang="ru-RU" altLang="en-US" sz="1600"/>
              <a:t> Внезапность и мощь удара Германии были настоль</a:t>
            </a:r>
            <a:r>
              <a:rPr lang="en-US" altLang="ru-RU" sz="1600"/>
              <a:t>-</a:t>
            </a:r>
            <a:r>
              <a:rPr lang="ru-RU" altLang="en-US" sz="1600"/>
              <a:t>ко велики, что уже через три недели оказались оккупированы Литва, Лат</a:t>
            </a:r>
            <a:r>
              <a:rPr lang="en-US" altLang="ru-RU" sz="1600"/>
              <a:t>-</a:t>
            </a:r>
            <a:r>
              <a:rPr lang="ru-RU" altLang="en-US" sz="1600"/>
              <a:t>вия, Белоруссия, значительная часть Украины, Молдавии и Эстонии. Враг продвинулся в глубь советской земли на 350-600 км.За короткий срок Красная Армия потеряла более 100 диви</a:t>
            </a:r>
            <a:r>
              <a:rPr lang="en-US" altLang="ru-RU" sz="1600"/>
              <a:t>-</a:t>
            </a:r>
            <a:r>
              <a:rPr lang="ru-RU" altLang="en-US" sz="1600"/>
              <a:t>зий </a:t>
            </a:r>
            <a:r>
              <a:rPr lang="en-US" altLang="ru-RU" sz="1600"/>
              <a:t>.</a:t>
            </a:r>
          </a:p>
          <a:p>
            <a:pPr>
              <a:defRPr/>
            </a:pPr>
            <a:r>
              <a:rPr lang="en-US" altLang="ru-RU" sz="1600"/>
              <a:t>Казалось, военная катастрофа </a:t>
            </a:r>
            <a:r>
              <a:rPr lang="ru-RU" altLang="en-US" sz="1600"/>
              <a:t>        </a:t>
            </a:r>
            <a:r>
              <a:rPr lang="en-US" altLang="ru-RU" sz="1600"/>
              <a:t>СССР неминуема.</a:t>
            </a:r>
          </a:p>
          <a:p>
            <a:pPr>
              <a:defRPr/>
            </a:pPr>
            <a:r>
              <a:rPr lang="en-US" altLang="ru-RU" sz="1600"/>
              <a:t>Однако "легкой прогулки" для немцев (на что рассчитывали гитлеровские</a:t>
            </a:r>
            <a:r>
              <a:rPr lang="ru-RU" altLang="en-US" sz="1600"/>
              <a:t>  </a:t>
            </a:r>
            <a:r>
              <a:rPr lang="en-US" altLang="ru-RU" sz="1600"/>
              <a:t>генералы, опьяненные победами в </a:t>
            </a:r>
            <a:r>
              <a:rPr lang="ru-RU" altLang="en-US" sz="1600"/>
              <a:t>  </a:t>
            </a:r>
            <a:r>
              <a:rPr lang="en-US" altLang="ru-RU" sz="1600"/>
              <a:t>Западной Европе) не получилось.</a:t>
            </a:r>
          </a:p>
          <a:p>
            <a:pPr>
              <a:defRPr/>
            </a:pPr>
            <a:r>
              <a:rPr lang="en-US" altLang="ru-RU" sz="1600"/>
              <a:t>. В первые недели войны только уби-тыми враг потерял до 100 тыс. чело-век (это превосходило все потери </a:t>
            </a:r>
            <a:r>
              <a:rPr lang="ru-RU" altLang="en-US" sz="1600"/>
              <a:t>     </a:t>
            </a:r>
            <a:r>
              <a:rPr lang="en-US" altLang="ru-RU" sz="1600"/>
              <a:t>гитлеровской армии в предыдущих </a:t>
            </a:r>
            <a:r>
              <a:rPr lang="ru-RU" altLang="en-US" sz="1600"/>
              <a:t>  </a:t>
            </a:r>
            <a:r>
              <a:rPr lang="en-US" altLang="ru-RU" sz="1600"/>
              <a:t>войнах), 40% танков, почти 1 тыс. </a:t>
            </a:r>
            <a:r>
              <a:rPr lang="ru-RU" altLang="en-US" sz="1600"/>
              <a:t>    </a:t>
            </a:r>
            <a:r>
              <a:rPr lang="en-US" altLang="ru-RU" sz="1600"/>
              <a:t>самолетов. Тем не менее, немецкая армия продолжала сохранять реша-ющий перевес сил.</a:t>
            </a:r>
          </a:p>
          <a:p>
            <a:pPr>
              <a:defRPr/>
            </a:pPr>
            <a:endParaRPr lang="en-US" altLang="ru-RU" sz="1600"/>
          </a:p>
          <a:p>
            <a:pPr>
              <a:defRPr/>
            </a:pPr>
            <a:endParaRPr lang="en-US" altLang="ru-RU" sz="1600"/>
          </a:p>
          <a:p>
            <a:pPr>
              <a:defRPr/>
            </a:pPr>
            <a:endParaRPr lang="en-US" altLang="ru-RU" sz="1600"/>
          </a:p>
        </p:txBody>
      </p:sp>
      <p:sp>
        <p:nvSpPr>
          <p:cNvPr id="3" name="Объект 2"/>
          <p:cNvSpPr>
            <a:spLocks noGrp="1"/>
          </p:cNvSpPr>
          <p:nvPr>
            <p:ph idx="1"/>
          </p:nvPr>
        </p:nvSpPr>
        <p:spPr>
          <a:xfrm>
            <a:off x="3719702" y="0"/>
            <a:ext cx="8472298" cy="6858000"/>
          </a:xfrm>
        </p:spPr>
        <p:txBody>
          <a:bodyPr/>
          <a:lstStyle/>
          <a:p>
            <a:pPr>
              <a:defRPr/>
            </a:pPr>
            <a:endParaRPr lang="ru-RU" altLang="en-US"/>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tretch>
            <a:fillRect/>
          </a:stretch>
        </p:blipFill>
        <p:spPr>
          <a:xfrm>
            <a:off x="3719703" y="0"/>
            <a:ext cx="847229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tretch>
            <a:fillRect/>
          </a:stretch>
        </p:blipFill>
        <p:spPr>
          <a:xfrm>
            <a:off x="191262" y="0"/>
            <a:ext cx="12000739"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0"/>
            <a:ext cx="6816090" cy="6858000"/>
          </a:xfrm>
        </p:spPr>
        <p:txBody>
          <a:bodyPr/>
          <a:lstStyle/>
          <a:p>
            <a:pPr>
              <a:defRPr/>
            </a:pPr>
            <a:r>
              <a:rPr lang="ru-RU" altLang="en-US" sz="1600" b="1"/>
              <a:t>Битва за Москв</a:t>
            </a:r>
            <a:r>
              <a:rPr lang="ru-RU" altLang="en-US" sz="1600"/>
              <a:t>у. Упорное сопротивление Красной Армии под Смоленском, Ленинградом, Киевом, Одессой, на других участках фронта не позволило немцам осуществить планы по захвату Москвы к началу осени. Лишь после окружения крупных сил (665 тыс. чел.) Юго-Западного фронта и захвата противником Киева немцы начали подготовку к захвату советской столицы. Эта операция получила название "Тайфун"</a:t>
            </a:r>
            <a:r>
              <a:rPr lang="en-US" altLang="ru-RU" sz="1600"/>
              <a:t>.</a:t>
            </a:r>
          </a:p>
          <a:p>
            <a:pPr>
              <a:defRPr/>
            </a:pPr>
            <a:r>
              <a:rPr lang="en-US" altLang="ru-RU" sz="1600"/>
              <a:t>30 сентября 1941 г. началось генеральное наступление гитлеровцев на Москву. Им удалось не только прорвать оборону упорно сопротивлявшихся советских войск, но и окружить четыре армии западнее Вязьмы и две - южнее Брянска. В этих "котлах" попало в плен 663 тыс. человек. Однако окруженные советские войска продолжали сковывать до 20 дивизий противника. Для Москвы сложилась критическая ситуация. Бои шли уже в 80-100 км от столицы. Чтобы остановить продвижение немцев, спешно укреплялась Можайская линия обороны, подтягивались резервные войска. Срочно был отозван из Ленинграда Г. К. Жуков, назначенный командующим Западным фронтом.</a:t>
            </a:r>
          </a:p>
          <a:p>
            <a:pPr>
              <a:defRPr/>
            </a:pPr>
            <a:r>
              <a:rPr lang="en-US" altLang="ru-RU" sz="1600"/>
              <a:t>Колоссальным напряжением сил, беспримерным мужеством и героизмом защитников столицы наступление немцев в первых числах ноября было остановлено. 7 ноября, как и прежде, на Красной площади состоялся военный парад, участники которого сразу же уходили на передовую линию фронта.</a:t>
            </a:r>
          </a:p>
          <a:p>
            <a:pPr>
              <a:defRPr/>
            </a:pPr>
            <a:r>
              <a:rPr lang="en-US" altLang="ru-RU" sz="1600"/>
              <a:t>Победа под Москвой имела огромное военное и политическое значение. Она развеяла миф о непобедимости гитлеровской армии и надежды фашистов на "молниеносную войну". Япония и Турция окончательно отказались от вступления в войну на стороне Германии. Был ускорен процесс создания Антигитлеровской коалиции.</a:t>
            </a:r>
          </a:p>
          <a:p>
            <a:pPr>
              <a:defRPr/>
            </a:pPr>
            <a:endParaRPr lang="en-US" altLang="ru-RU" sz="1600"/>
          </a:p>
          <a:p>
            <a:pPr>
              <a:defRPr/>
            </a:pPr>
            <a:endParaRPr lang="en-US" altLang="ru-RU" sz="1600"/>
          </a:p>
        </p:txBody>
      </p:sp>
      <p:sp>
        <p:nvSpPr>
          <p:cNvPr id="3" name="Объект 2"/>
          <p:cNvSpPr>
            <a:spLocks noGrp="1"/>
          </p:cNvSpPr>
          <p:nvPr>
            <p:ph idx="1"/>
          </p:nvPr>
        </p:nvSpPr>
        <p:spPr>
          <a:xfrm>
            <a:off x="6816092" y="0"/>
            <a:ext cx="5375908" cy="6858000"/>
          </a:xfrm>
        </p:spPr>
        <p:txBody>
          <a:bodyPr/>
          <a:lstStyle/>
          <a:p>
            <a:pPr>
              <a:defRPr/>
            </a:pPr>
            <a:endParaRPr lang="ru-RU" altLang="en-US"/>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tretch>
            <a:fillRect/>
          </a:stretch>
        </p:blipFill>
        <p:spPr>
          <a:xfrm>
            <a:off x="6816092" y="0"/>
            <a:ext cx="5375908" cy="6857999"/>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879974" cy="6858000"/>
          </a:xfrm>
        </p:spPr>
        <p:txBody>
          <a:bodyPr/>
          <a:lstStyle/>
          <a:p>
            <a:pPr>
              <a:defRPr/>
            </a:pPr>
            <a:r>
              <a:rPr lang="ru-RU" altLang="en-US" sz="1600" b="1"/>
              <a:t>С</a:t>
            </a:r>
            <a:r>
              <a:rPr lang="ru-RU" altLang="en-US" sz="1700" b="1"/>
              <a:t>итуация на фронте весной 1942 года. Планы</a:t>
            </a:r>
          </a:p>
          <a:p>
            <a:pPr>
              <a:defRPr/>
            </a:pPr>
            <a:r>
              <a:rPr lang="ru-RU" altLang="en-US" sz="1700" b="1"/>
              <a:t> сторон</a:t>
            </a:r>
            <a:r>
              <a:rPr lang="ru-RU" altLang="en-US" sz="1600"/>
              <a:t>. Победа под Москвой породила у советского</a:t>
            </a:r>
          </a:p>
          <a:p>
            <a:pPr>
              <a:defRPr/>
            </a:pPr>
            <a:r>
              <a:rPr lang="ru-RU" altLang="en-US" sz="1600"/>
              <a:t> руководства иллюзии относительно возможности быстрого разгрома немецких войск и окончания войны.В январе 1942 г.Сталин поставил перед Красной  Армией задачу перехода в общее наступление. Эта задача была повторена и в дру</a:t>
            </a:r>
            <a:r>
              <a:rPr lang="en-US" altLang="ru-RU" sz="1600"/>
              <a:t>-</a:t>
            </a:r>
            <a:r>
              <a:rPr lang="ru-RU" altLang="en-US" sz="1600"/>
              <a:t> гих документах. </a:t>
            </a:r>
          </a:p>
          <a:p>
            <a:pPr>
              <a:defRPr/>
            </a:pPr>
            <a:r>
              <a:rPr lang="ru-RU" altLang="en-US" sz="1600"/>
              <a:t>Сталин полагал, что весной - летом 1942 г. немцы предпри</a:t>
            </a:r>
            <a:r>
              <a:rPr lang="en-US" altLang="ru-RU" sz="1600"/>
              <a:t>-</a:t>
            </a:r>
            <a:r>
              <a:rPr lang="ru-RU" altLang="en-US" sz="1600"/>
              <a:t>мут новое наступление на Москву, и приказал сосредото</a:t>
            </a:r>
            <a:r>
              <a:rPr lang="en-US" altLang="ru-RU" sz="1600"/>
              <a:t>-</a:t>
            </a:r>
            <a:r>
              <a:rPr lang="ru-RU" altLang="en-US" sz="1600"/>
              <a:t>  чить на западном направлении значительные резервные    силы. Гитлер же, наоборот, считал стратегической целью   предстоящей кампании широкомасштабное нас тупление   на юго-западном направлении с целью прорыва обороны   Красной Армии и овладение нижней Волгой и Кавказом.</a:t>
            </a:r>
          </a:p>
          <a:p>
            <a:pPr>
              <a:defRPr/>
            </a:pPr>
            <a:r>
              <a:rPr lang="ru-RU" altLang="en-US" sz="1600"/>
              <a:t>.</a:t>
            </a:r>
            <a:r>
              <a:rPr lang="ru-RU" altLang="en-US" sz="1600" b="1"/>
              <a:t>Немецкое наступление летом 1942 года. Начало Сталинградской битвы.</a:t>
            </a:r>
            <a:r>
              <a:rPr lang="ru-RU" altLang="en-US" sz="1600"/>
              <a:t> К весне 1942 г. перевес сил по-прежнему сохранялся на стороне германских войск. Прежде чем на </a:t>
            </a:r>
            <a:r>
              <a:rPr lang="en-US" altLang="ru-RU" sz="1600"/>
              <a:t>-</a:t>
            </a:r>
            <a:r>
              <a:rPr lang="ru-RU" altLang="en-US" sz="1600"/>
              <a:t> чать генеральное наступление на юго-восточном направлении, немцы решили полностью овладеть Крымом, где геро</a:t>
            </a:r>
            <a:r>
              <a:rPr lang="en-US" altLang="ru-RU" sz="1600"/>
              <a:t>-</a:t>
            </a:r>
            <a:r>
              <a:rPr lang="ru-RU" altLang="en-US" sz="1600"/>
              <a:t>ическое сопротивление противнику продолжали оказывать защитники Севастополя и Керченского полуострова. Май </a:t>
            </a:r>
            <a:r>
              <a:rPr lang="en-US" altLang="ru-RU" sz="1600"/>
              <a:t>-</a:t>
            </a:r>
            <a:r>
              <a:rPr lang="ru-RU" altLang="en-US" sz="1600"/>
              <a:t>  ское наступление фашистов закончилось трагедией: за де</a:t>
            </a:r>
            <a:r>
              <a:rPr lang="en-US" altLang="ru-RU" sz="1600"/>
              <a:t>-</a:t>
            </a:r>
            <a:r>
              <a:rPr lang="ru-RU" altLang="en-US" sz="1600"/>
              <a:t>сять дней были разгромлены войска Крымского фронта. </a:t>
            </a:r>
          </a:p>
          <a:p>
            <a:pPr>
              <a:defRPr/>
            </a:pPr>
            <a:r>
              <a:rPr lang="ru-RU" altLang="en-US" sz="1600"/>
              <a:t>В мае советские войска перешли в наступление в районе  Харькова, однако потерпели жестокое поражение. Были     окружены и уничтожены войска двух армий.</a:t>
            </a:r>
          </a:p>
          <a:p>
            <a:pPr>
              <a:defRPr/>
            </a:pPr>
            <a:endParaRPr lang="ru-RU" altLang="en-US" sz="1400"/>
          </a:p>
          <a:p>
            <a:pPr>
              <a:defRPr/>
            </a:pPr>
            <a:endParaRPr lang="ru-RU" altLang="en-US" sz="1400"/>
          </a:p>
        </p:txBody>
      </p:sp>
      <p:sp>
        <p:nvSpPr>
          <p:cNvPr id="3" name="Объект 2"/>
          <p:cNvSpPr>
            <a:spLocks noGrp="1"/>
          </p:cNvSpPr>
          <p:nvPr>
            <p:ph idx="1"/>
          </p:nvPr>
        </p:nvSpPr>
        <p:spPr>
          <a:xfrm>
            <a:off x="5879972" y="0"/>
            <a:ext cx="6312027" cy="6858000"/>
          </a:xfrm>
        </p:spPr>
        <p:txBody>
          <a:bodyPr/>
          <a:lstStyle/>
          <a:p>
            <a:pPr>
              <a:defRPr/>
            </a:pPr>
            <a:endParaRPr lang="ru-RU" altLang="en-US"/>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tretch>
            <a:fillRect/>
          </a:stretch>
        </p:blipFill>
        <p:spPr>
          <a:xfrm>
            <a:off x="5879972" y="0"/>
            <a:ext cx="631202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764667"/>
          </a:xfrm>
          <a:solidFill>
            <a:srgbClr val="FFFF00"/>
          </a:solidFill>
        </p:spPr>
        <p:txBody>
          <a:bodyPr/>
          <a:lstStyle/>
          <a:p>
            <a:pPr>
              <a:tabLst>
                <a:tab pos="7020878" algn="l"/>
              </a:tabLst>
              <a:defRPr/>
            </a:pPr>
            <a:r>
              <a:rPr lang="ru-RU" altLang="en-US">
                <a:solidFill>
                  <a:srgbClr val="FF0000"/>
                </a:solidFill>
                <a:effectLst>
                  <a:outerShdw blurRad="76200" dist="76200" dir="2700000" algn="ctr" rotWithShape="0">
                    <a:srgbClr val="000000">
                      <a:alpha val="50000"/>
                    </a:srgbClr>
                  </a:outerShdw>
                </a:effectLst>
              </a:rPr>
              <a:t>                      Сталинградская битва                               </a:t>
            </a:r>
          </a:p>
        </p:txBody>
      </p:sp>
      <p:sp>
        <p:nvSpPr>
          <p:cNvPr id="3" name="Объект 2"/>
          <p:cNvSpPr>
            <a:spLocks noGrp="1"/>
          </p:cNvSpPr>
          <p:nvPr>
            <p:ph sz="half" idx="1"/>
          </p:nvPr>
        </p:nvSpPr>
        <p:spPr>
          <a:xfrm>
            <a:off x="0" y="1600200"/>
            <a:ext cx="6096000" cy="5257800"/>
          </a:xfrm>
        </p:spPr>
        <p:txBody>
          <a:bodyPr/>
          <a:lstStyle/>
          <a:p>
            <a:pPr>
              <a:defRPr/>
            </a:pPr>
            <a:endParaRPr lang="ru-RU" altLang="en-US"/>
          </a:p>
        </p:txBody>
      </p:sp>
      <p:sp>
        <p:nvSpPr>
          <p:cNvPr id="4" name="Объект 3"/>
          <p:cNvSpPr>
            <a:spLocks noGrp="1"/>
          </p:cNvSpPr>
          <p:nvPr>
            <p:ph sz="half" idx="2"/>
          </p:nvPr>
        </p:nvSpPr>
        <p:spPr>
          <a:xfrm>
            <a:off x="6197599" y="1063586"/>
            <a:ext cx="5994401" cy="5794414"/>
          </a:xfrm>
        </p:spPr>
        <p:txBody>
          <a:bodyPr/>
          <a:lstStyle/>
          <a:p>
            <a:pPr>
              <a:defRPr/>
            </a:pPr>
            <a:endParaRPr lang="ru-RU" altLang="en-US"/>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tretch>
            <a:fillRect/>
          </a:stretch>
        </p:blipFill>
        <p:spPr>
          <a:xfrm>
            <a:off x="0" y="764667"/>
            <a:ext cx="6096000" cy="6093333"/>
          </a:xfrm>
          <a:prstGeom prst="rect">
            <a:avLst/>
          </a:prstGeom>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tretch>
            <a:fillRect/>
          </a:stretch>
        </p:blipFill>
        <p:spPr>
          <a:xfrm>
            <a:off x="6096000" y="764667"/>
            <a:ext cx="6096000" cy="6093333"/>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theme/theme1.xml><?xml version="1.0" encoding="utf-8"?>
<a:theme xmlns:a="http://schemas.openxmlformats.org/drawingml/2006/main" name="Крест">
  <a:themeElements>
    <a:clrScheme name="Крест">
      <a:dk1>
        <a:srgbClr val="264C72"/>
      </a:dk1>
      <a:lt1>
        <a:srgbClr val="FFFFFF"/>
      </a:lt1>
      <a:dk2>
        <a:srgbClr val="347775"/>
      </a:dk2>
      <a:lt2>
        <a:srgbClr val="D7D7D7"/>
      </a:lt2>
      <a:accent1>
        <a:srgbClr val="63A6A4"/>
      </a:accent1>
      <a:accent2>
        <a:srgbClr val="323232"/>
      </a:accent2>
      <a:accent3>
        <a:srgbClr val="9D9C9C"/>
      </a:accent3>
      <a:accent4>
        <a:srgbClr val="C1C0C0"/>
      </a:accent4>
      <a:accent5>
        <a:srgbClr val="E5E4E4"/>
      </a:accent5>
      <a:accent6>
        <a:srgbClr val="716340"/>
      </a:accent6>
      <a:hlink>
        <a:srgbClr val="F9F1D3"/>
      </a:hlink>
      <a:folHlink>
        <a:srgbClr val="E2CDB0"/>
      </a:folHlink>
    </a:clrScheme>
    <a:fontScheme name="Крест">
      <a:majorFont>
        <a:latin typeface="Arial"/>
        <a:ea typeface=""/>
        <a:cs typeface=""/>
        <a:font script="Jpan" typeface="MS PGothic"/>
        <a:font script="Hang" typeface="한컴 윤고딕 240"/>
        <a:font script="Hans" typeface="SimSun"/>
        <a:font script="Hant" typeface="新細明體"/>
        <a:font script="Arab" typeface="Times New Roman"/>
        <a:font script="Hebr" typeface="Times New Roman"/>
        <a:font script="Thai" typeface="Angsana New"/>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MS PGothic"/>
        <a:font script="Hang" typeface="한컴 윤고딕 230"/>
        <a:font script="Hans" typeface="SimSun"/>
        <a:font script="Hant" typeface="新細明體"/>
        <a:font script="Arab" typeface="Times New Roman"/>
        <a:font script="Hebr" typeface="Times New Roman"/>
        <a:font script="Thai" typeface="Angsana New"/>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Крес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path path="rect">
            <a:fillToRect l="100000" t="100000" r="100000" b="100000"/>
          </a:path>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reflection blurRad="12700" stA="26000" endPos="28000" dist="38100" dir="5400000" sy="-100000" rotWithShape="0"/>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100000"/>
                <a:shade val="80000"/>
                <a:hueMod val="100000"/>
                <a:satMod val="100000"/>
              </a:schemeClr>
            </a:gs>
            <a:gs pos="100000">
              <a:schemeClr val="phClr">
                <a:shade val="30000"/>
                <a:satMod val="80000"/>
              </a:schemeClr>
            </a:gs>
          </a:gsLst>
          <a:lin ang="5400000" scaled="0"/>
        </a:gradFill>
        <a:gradFill rotWithShape="1">
          <a:gsLst>
            <a:gs pos="0">
              <a:schemeClr val="phClr">
                <a:tint val="100000"/>
                <a:satMod val="100000"/>
              </a:schemeClr>
            </a:gs>
            <a:gs pos="100000">
              <a:schemeClr val="phClr">
                <a:shade val="50000"/>
                <a:satMod val="7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1547</Words>
  <Application>Microsoft Office PowerPoint</Application>
  <PresentationFormat>Широкоэкранный</PresentationFormat>
  <Paragraphs>34</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Lucida Sans Unicode</vt:lpstr>
      <vt:lpstr>Wingdings</vt:lpstr>
      <vt:lpstr>Wingdings 3</vt:lpstr>
      <vt:lpstr>한컴 윤고딕 230</vt:lpstr>
      <vt:lpstr>Крест</vt:lpstr>
      <vt:lpstr>   Была война. Первый период ВОВ. </vt:lpstr>
      <vt:lpstr>Канун войны. Весной 1941г.приб-лижение войны ощущалось всеми. Советская разведка почти ежедневно докладывала Сталину о планах Гитлера.  Шло сосредоточение огромного  количества войск на границе с    Германией. В то же время нельзя было дать немцам повода для    обвинения в нарушении пакта о  ненападении. Поэтому, несмотря на очевидную подготовку Герма- нии к агрессии против СССР, Сталин лишь в ночь на 22  июня от- дал приказ о приведении войск   приграничных округов в боевую   готовность.  В войска эта директива поступи-ла уже тогда, когда немецкая авиация бомбила советские города. </vt:lpstr>
      <vt:lpstr>Начало войны. На рассвете 22 июня 1941 г. гермаская   армия всей своей мощью обрушилась на советскую зем-лю. Открыли огонь тысячи артиллерийских  орудий.       Авиация атаковала аэродромы, военные гар-низоны, уз-лы связи, командные пункты Красной Армии, крупнейшие промышленные объекты Украины,  Белоруссии, При - балтики. Началась Великая Отечественная война совет- ского народа, продолжавшаяся  1418 дней и ночей. Руководство страны не сразу поняло, что именно произошло. По-прежнему опасаясь провокаций со стороны немцев, Сталин даже в условиях начавшейся        войны не хотел верить в случившееся. В новой директиве войскам он предписывал "разгромить врага", но "не переходить   государственной границы" с Германией. 30июня вся полнота власти была сосредоточена в руках Государственного Комитета Обороны (ГКО), председателем которого стал Сталин. При этом деятельность конс-титуционных органов власти продолжлась. Силы и планы сторон. 22 июня в смертельной схваке     столкнулись две крупнейшие к тому времени военные    силы. Германия и выступившие на ее стороне    Италия, Финляндия, Венгрия, Румыния, Словакия имели 190 ди-визий против 170 советских. Численность   противосто- ящих войск с обеих сторон была примерно равной и сос -тавляла в общей сложности около 6  млн. человек. </vt:lpstr>
      <vt:lpstr>Неудачи Красной Армии летом - осенью 1941 года. Внезапность и мощь удара Германии были настоль-ко велики, что уже через три недели оказались оккупированы Литва, Лат-вия, Белоруссия, значительная часть Украины, Молдавии и Эстонии. Враг продвинулся в глубь советской земли на 350-600 км.За короткий срок Красная Армия потеряла более 100 диви-зий . Казалось, военная катастрофа         СССР неминуема. Однако "легкой прогулки" для немцев (на что рассчитывали гитлеровские  генералы, опьяненные победами в   Западной Европе) не получилось. . В первые недели войны только уби-тыми враг потерял до 100 тыс. чело-век (это превосходило все потери      гитлеровской армии в предыдущих   войнах), 40% танков, почти 1 тыс.     самолетов. Тем не менее, немецкая армия продолжала сохранять реша-ющий перевес сил.   </vt:lpstr>
      <vt:lpstr>Презентация PowerPoint</vt:lpstr>
      <vt:lpstr>Презентация PowerPoint</vt:lpstr>
      <vt:lpstr>Битва за Москву. Упорное сопротивление Красной Армии под Смоленском, Ленинградом, Киевом, Одессой, на других участках фронта не позволило немцам осуществить планы по захвату Москвы к началу осени. Лишь после окружения крупных сил (665 тыс. чел.) Юго-Западного фронта и захвата противником Киева немцы начали подготовку к захвату советской столицы. Эта операция получила название "Тайфун". 30 сентября 1941 г. началось генеральное наступление гитлеровцев на Москву. Им удалось не только прорвать оборону упорно сопротивлявшихся советских войск, но и окружить четыре армии западнее Вязьмы и две - южнее Брянска. В этих "котлах" попало в плен 663 тыс. человек. Однако окруженные советские войска продолжали сковывать до 20 дивизий противника. Для Москвы сложилась критическая ситуация. Бои шли уже в 80-100 км от столицы. Чтобы остановить продвижение немцев, спешно укреплялась Можайская линия обороны, подтягивались резервные войска. Срочно был отозван из Ленинграда Г. К. Жуков, назначенный командующим Западным фронтом. Колоссальным напряжением сил, беспримерным мужеством и героизмом защитников столицы наступление немцев в первых числах ноября было остановлено. 7 ноября, как и прежде, на Красной площади состоялся военный парад, участники которого сразу же уходили на передовую линию фронта. Победа под Москвой имела огромное военное и политическое значение. Она развеяла миф о непобедимости гитлеровской армии и надежды фашистов на "молниеносную войну". Япония и Турция окончательно отказались от вступления в войну на стороне Германии. Был ускорен процесс создания Антигитлеровской коалиции.  </vt:lpstr>
      <vt:lpstr>Ситуация на фронте весной 1942 года. Планы  сторон. Победа под Москвой породила у советского  руководства иллюзии относительно возможности быстрого разгрома немецких войск и окончания войны.В январе 1942 г.Сталин поставил перед Красной  Армией задачу перехода в общее наступление. Эта задача была повторена и в дру- гих документах.  Сталин полагал, что весной - летом 1942 г. немцы предпри-мут новое наступление на Москву, и приказал сосредото-  чить на западном направлении значительные резервные    силы. Гитлер же, наоборот, считал стратегической целью   предстоящей кампании широкомасштабное нас тупление   на юго-западном направлении с целью прорыва обороны   Красной Армии и овладение нижней Волгой и Кавказом. .Немецкое наступление летом 1942 года. Начало Сталинградской битвы. К весне 1942 г. перевес сил по-прежнему сохранялся на стороне германских войск. Прежде чем на - чать генеральное наступление на юго-восточном направлении, немцы решили полностью овладеть Крымом, где геро-ическое сопротивление противнику продолжали оказывать защитники Севастополя и Керченского полуострова. Май -  ское наступление фашистов закончилось трагедией: за де-сять дней были разгромлены войска Крымского фронта.  В мае советские войска перешли в наступление в районе  Харькова, однако потерпели жестокое поражение. Были     окружены и уничтожены войска двух армий.  </vt:lpstr>
      <vt:lpstr>                      Сталинградская битва                               </vt:lpstr>
      <vt:lpstr>В начале сентября в разрушенном до основания Сталинграде завязались уличные бои. Но упорство и мужество советских  защитников города на Волге сделали, казалось, невозможное - к середине ноября наступательные возможности немцев      окончательно иссякли. К этому времени в боях за Сталинград они потеряли почти 700 тыс. убитыми и ранеными, свыше      1 тыс. танков и свыше 1,4 тыс. самолетов. Немцы не только   не смогли занять город, но и перешли к обороне. Оккупационный режим. К осени 1942 г. германским войскам удалось захватить большую часть Европейской территории   СССР. В занятых ими городах и селах был установлен жест - кий оккупационный режим. Главными целями Германии в вой-не против СССР было уничтожение Советского государства,  превращение Советского Союза в аграрно-сырьевой прида-   ток и источник дешевой рабочей силы для "третьего рейха".  Создавались лагеря смерти для военнопленных и тех советских людей, которые саботировали решения немецких властей. Повсюду оккупанты устраивали показательные казни партий-ных и советских активистов, участников подполья. Всех граждан оккупированных территорий в возрасте от 18 до 45 лет коснулась трудовая мобилизация. Они должны были   работать по 14-16 часов в сутки. Сотни тысяч советских лю - дей были направлены на принудительные работы в Герма  -  нию.  За годы войны на оккупированных территориях СССР гитле -ровцы уничтожили около 11 млн. человек (в том числе около  7 млн. мирных жителей и около 4 млн. военнопленных).  </vt:lpstr>
      <vt:lpstr>Образование Антигитлеровской коалиции. С самого начала Великой Отечественной войны о поддержке Советского Союза объ- явили Великобритания и США.  Премьер-министр Англии У. Чер -чилль, выступая по радио 22 июня 1941 г., заявил: "Опасность    для России является нашей опасностью и опасностью США, так  же как дело каждого русского, борющегося за свою землю и дом, является делом свободных людей и свободных народов в любой части земного шара". В июле 1941 г. было подписано соглашение между СССР и Вели-кобританией о совместных действиях в войне против Гитлера, а в начале августа правительство США объявило об экономической и военно-технической помощи Советскому Союзу "в борьбе про-  тив вооруженной агрессии". В сентябре 1941 г. в Москве прошла первая конференция представителей трех держав, на которой были обсуждены вопросы расширения военно-технической помощи Великобритании и США Советскому Союзу. 1 января 1942 г. в Вашингтоне представители 26 государств под-писали декларацию, в которой обязались использовать все свои ресурсы для борьбы с общим врагом и не заключать сепаратного мира. Подписанный в мае 1942 г. договор о союзе СССР и Вели- кобритании и в июне-соглашение с США о взаимной помощи окончательно оформили военный союз трех стран. Итоги первого периода войны. Первый период Великой Отечест  -венной войны, длившийся с 22 июня 1941 г. по 18 ноября 1942 г. (до перехода советских войск в контрнаступление под Сталинградом), имел большое историческое значение. Советский Союз вы-держал военный удар такой силы, какой не смогла бы выдержать в то время ни одна другая страна.</vt:lpstr>
      <vt:lpstr>Мужество и героизм советских людей сорвали гитлеровские планы "молниеносной войны". Несмотря на тяжелые поражения в течение первого года борьбы с Германией и ее союзниками,Красная Армия показала свои высокие боевые качест - ва. К лету 1942 г. в основном  завершился перевод экономи-ки страны на военный лад, что закладывало главную предпо-сылку для коренного перело- ма в ходе войны. На этом эта-пе оформилась Антигитлеров-ская коалиция,обладавшая ог-ромными военными, экономи-ческими и людскими ресурса-ми.</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Была война</dc:title>
  <dc:creator>asus</dc:creator>
  <cp:lastModifiedBy>asus</cp:lastModifiedBy>
  <cp:revision>32</cp:revision>
  <dcterms:created xsi:type="dcterms:W3CDTF">2020-04-21T16:20:13Z</dcterms:created>
  <dcterms:modified xsi:type="dcterms:W3CDTF">2020-04-23T08:20:52Z</dcterms:modified>
  <cp:version>0906.0100.01</cp:version>
</cp:coreProperties>
</file>