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4" r:id="rId4"/>
    <p:sldId id="263" r:id="rId5"/>
    <p:sldId id="262" r:id="rId6"/>
    <p:sldId id="269" r:id="rId7"/>
    <p:sldId id="273" r:id="rId8"/>
    <p:sldId id="268" r:id="rId9"/>
    <p:sldId id="272" r:id="rId10"/>
    <p:sldId id="275" r:id="rId11"/>
    <p:sldId id="271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06" y="428104"/>
            <a:ext cx="8001000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Сотрудничества с семьями воспитанников с ОВЗ в рамках социального партнерства через театрализованную деятельность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</a:t>
            </a:r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Балашиха»</a:t>
            </a:r>
          </a:p>
          <a:p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компенсирующего вида № </a:t>
            </a:r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Крепыш</a:t>
            </a:r>
            <a:r>
              <a:rPr lang="ru-RU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Воспитатель: Михалева О.В.</a:t>
            </a:r>
            <a:endParaRPr lang="ru-RU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5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46" y="4695150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спектакли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1" y="205008"/>
            <a:ext cx="3231877" cy="430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44" y="205008"/>
            <a:ext cx="3231877" cy="430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51" y="205008"/>
            <a:ext cx="3231878" cy="430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91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11" y="5327366"/>
            <a:ext cx="5754992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колобок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12118" r="15945" b="23165"/>
          <a:stretch/>
        </p:blipFill>
        <p:spPr>
          <a:xfrm>
            <a:off x="6030250" y="111156"/>
            <a:ext cx="4395025" cy="324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t="13077" r="18226" b="9488"/>
          <a:stretch/>
        </p:blipFill>
        <p:spPr>
          <a:xfrm>
            <a:off x="7513590" y="3356193"/>
            <a:ext cx="3882044" cy="339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26103" r="19061" b="26197"/>
          <a:stretch/>
        </p:blipFill>
        <p:spPr>
          <a:xfrm>
            <a:off x="465311" y="0"/>
            <a:ext cx="4721628" cy="266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25351" r="13146" b="25823"/>
          <a:stretch/>
        </p:blipFill>
        <p:spPr>
          <a:xfrm>
            <a:off x="722879" y="2665097"/>
            <a:ext cx="4014084" cy="278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5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16" y="5041435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спектакля в группе №5 при участии родителей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15848"/>
          <a:stretch/>
        </p:blipFill>
        <p:spPr>
          <a:xfrm>
            <a:off x="2759826" y="214755"/>
            <a:ext cx="5677592" cy="472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20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2" y="4919593"/>
            <a:ext cx="6450677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театра родителями с детьми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3200380"/>
            <a:ext cx="8303472" cy="457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/>
          <a:stretch/>
        </p:blipFill>
        <p:spPr>
          <a:xfrm>
            <a:off x="2493818" y="139774"/>
            <a:ext cx="6874626" cy="484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3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845" y="4454080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2869" r="-14745" b="22987"/>
          <a:stretch/>
        </p:blipFill>
        <p:spPr>
          <a:xfrm>
            <a:off x="64404" y="250303"/>
            <a:ext cx="6594091" cy="363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7699" r="4695" b="20188"/>
          <a:stretch/>
        </p:blipFill>
        <p:spPr>
          <a:xfrm>
            <a:off x="5785659" y="1875419"/>
            <a:ext cx="6284422" cy="384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48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11" y="5054022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беседы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6966" r="14817" b="16001"/>
          <a:stretch/>
        </p:blipFill>
        <p:spPr>
          <a:xfrm>
            <a:off x="178957" y="169473"/>
            <a:ext cx="2999499" cy="402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26291" r="6243" b="9484"/>
          <a:stretch/>
        </p:blipFill>
        <p:spPr>
          <a:xfrm>
            <a:off x="3381533" y="733649"/>
            <a:ext cx="8409905" cy="440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39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600" y="4588626"/>
            <a:ext cx="6112087" cy="1946144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9343" r="9060" b="-468"/>
          <a:stretch/>
        </p:blipFill>
        <p:spPr>
          <a:xfrm>
            <a:off x="463280" y="277641"/>
            <a:ext cx="5589392" cy="4236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15962" r="23291" b="20189"/>
          <a:stretch/>
        </p:blipFill>
        <p:spPr>
          <a:xfrm>
            <a:off x="7070809" y="660726"/>
            <a:ext cx="4367504" cy="573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8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892" y="5350933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t="14120" r="5929" b="4038"/>
          <a:stretch/>
        </p:blipFill>
        <p:spPr>
          <a:xfrm>
            <a:off x="257577" y="141668"/>
            <a:ext cx="6993229" cy="506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44" y="2970001"/>
            <a:ext cx="5184000" cy="388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41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38" y="4256117"/>
            <a:ext cx="7988328" cy="1870364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6286" r="18094" b="2298"/>
          <a:stretch/>
        </p:blipFill>
        <p:spPr>
          <a:xfrm>
            <a:off x="7542044" y="148005"/>
            <a:ext cx="4399721" cy="394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 r="8965"/>
          <a:stretch/>
        </p:blipFill>
        <p:spPr>
          <a:xfrm>
            <a:off x="284452" y="148005"/>
            <a:ext cx="5248293" cy="317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6792" r="10221" b="877"/>
          <a:stretch/>
        </p:blipFill>
        <p:spPr>
          <a:xfrm>
            <a:off x="3060335" y="3447995"/>
            <a:ext cx="4357018" cy="291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0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4544493" cy="15070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праздники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2" r="2538"/>
          <a:stretch/>
        </p:blipFill>
        <p:spPr>
          <a:xfrm>
            <a:off x="374775" y="386103"/>
            <a:ext cx="5286191" cy="341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29973" r="19612" b="11828"/>
          <a:stretch/>
        </p:blipFill>
        <p:spPr>
          <a:xfrm>
            <a:off x="5964320" y="1884248"/>
            <a:ext cx="5987575" cy="356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789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-3094" r="9499" b="-2"/>
          <a:stretch/>
        </p:blipFill>
        <p:spPr>
          <a:xfrm>
            <a:off x="373486" y="0"/>
            <a:ext cx="5018683" cy="353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15023" r="6515" b="4976"/>
          <a:stretch/>
        </p:blipFill>
        <p:spPr>
          <a:xfrm>
            <a:off x="5396247" y="2651760"/>
            <a:ext cx="6660000" cy="372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0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костюмов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2300"/>
          <a:stretch/>
        </p:blipFill>
        <p:spPr>
          <a:xfrm>
            <a:off x="1141850" y="427583"/>
            <a:ext cx="5765558" cy="405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29859" r="14526" b="5352"/>
          <a:stretch/>
        </p:blipFill>
        <p:spPr>
          <a:xfrm>
            <a:off x="8176328" y="1066591"/>
            <a:ext cx="3448259" cy="504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9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156</TotalTime>
  <Words>71</Words>
  <Application>Microsoft Office PowerPoint</Application>
  <PresentationFormat>Широкоэкранный</PresentationFormat>
  <Paragraphs>16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Century Gothic</vt:lpstr>
      <vt:lpstr>Times New Roman</vt:lpstr>
      <vt:lpstr>Wingdings 3</vt:lpstr>
      <vt:lpstr>Сектор</vt:lpstr>
      <vt:lpstr>Технология Сотрудничества с семьями воспитанников с ОВЗ в рамках социального партнерства через театрализованную деятельность</vt:lpstr>
      <vt:lpstr>собрания</vt:lpstr>
      <vt:lpstr>Индивидуальные беседы</vt:lpstr>
      <vt:lpstr>Консультации</vt:lpstr>
      <vt:lpstr>Круглые столы</vt:lpstr>
      <vt:lpstr>досуги</vt:lpstr>
      <vt:lpstr>Совместные праздники</vt:lpstr>
      <vt:lpstr>Презентация PowerPoint</vt:lpstr>
      <vt:lpstr>Изготовление костюмов</vt:lpstr>
      <vt:lpstr>Приглашения на спектакли</vt:lpstr>
      <vt:lpstr>Инсценировка сказки колобок</vt:lpstr>
      <vt:lpstr>Показ спектакля в группе №5 при участии родителей</vt:lpstr>
      <vt:lpstr>Посещение театра родителями с детьми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Сотрудничества с семьями воспитанников с ОВЗ в рамках социального партнерства через театрализованную деятельность</dc:title>
  <dc:creator>Ольга</dc:creator>
  <cp:lastModifiedBy>Ольга</cp:lastModifiedBy>
  <cp:revision>26</cp:revision>
  <dcterms:created xsi:type="dcterms:W3CDTF">2019-02-19T12:51:53Z</dcterms:created>
  <dcterms:modified xsi:type="dcterms:W3CDTF">2021-12-15T15:35:16Z</dcterms:modified>
</cp:coreProperties>
</file>