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avi" ContentType="video/avi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68" r:id="rId2"/>
    <p:sldId id="256" r:id="rId3"/>
    <p:sldId id="269" r:id="rId4"/>
    <p:sldId id="257" r:id="rId5"/>
    <p:sldId id="271" r:id="rId6"/>
    <p:sldId id="259" r:id="rId7"/>
    <p:sldId id="260" r:id="rId8"/>
    <p:sldId id="261" r:id="rId9"/>
    <p:sldId id="262" r:id="rId10"/>
    <p:sldId id="263" r:id="rId11"/>
    <p:sldId id="264" r:id="rId12"/>
    <p:sldId id="270" r:id="rId13"/>
    <p:sldId id="274" r:id="rId14"/>
    <p:sldId id="266" r:id="rId15"/>
    <p:sldId id="273" r:id="rId16"/>
    <p:sldId id="26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Relationship Id="rId4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numRef>
              <c:f>Лист1!$A$2:$A$5</c:f>
              <c:numCache>
                <c:formatCode>General</c:formatCode>
                <c:ptCount val="4"/>
                <c:pt idx="0">
                  <c:v>50</c:v>
                </c:pt>
                <c:pt idx="1">
                  <c:v>30</c:v>
                </c:pt>
                <c:pt idx="2">
                  <c:v>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30</c:v>
                </c:pt>
                <c:pt idx="2">
                  <c:v>20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7509741414706734"/>
          <c:y val="6.9768513060150111E-2"/>
          <c:w val="0.47712516471929833"/>
          <c:h val="0.8819302086674383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ВЕРНЫЙ ОТВЕТ</c:v>
                </c:pt>
                <c:pt idx="1">
                  <c:v>НЕ ВЕРНЫЙ ОТВЕТ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22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040960122612459"/>
          <c:y val="0.38480694490400402"/>
          <c:w val="0.32959039877387591"/>
          <c:h val="0.2786869658810421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356736135558086"/>
          <c:y val="0.23326364098326666"/>
          <c:w val="0.47783905819509426"/>
          <c:h val="0.752565452627663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</c:v>
                </c:pt>
              </c:strCache>
            </c:strRef>
          </c:tx>
          <c:explosion val="23"/>
          <c:dPt>
            <c:idx val="0"/>
            <c:explosion val="3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explosion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НЕ ВЕРНЫЙ ОТВЕТ</c:v>
                </c:pt>
                <c:pt idx="1">
                  <c:v>ВЕРНЫЙ ОТВЕТ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</c:v>
                </c:pt>
                <c:pt idx="1">
                  <c:v>16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814615811082244"/>
          <c:y val="0.4550501695262319"/>
          <c:w val="0.22185384188917776"/>
          <c:h val="0.2164475295850245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7458839754245524E-2"/>
          <c:y val="9.0608072797535022E-2"/>
          <c:w val="0.59115218994337815"/>
          <c:h val="0.833554958696268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</c:v>
                </c:pt>
              </c:strCache>
            </c:strRef>
          </c:tx>
          <c:explosion val="2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explosion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explosion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Лист1!$A$2:$A$6</c:f>
              <c:strCache>
                <c:ptCount val="5"/>
                <c:pt idx="0">
                  <c:v>НЕТ НИКОГО</c:v>
                </c:pt>
                <c:pt idx="1">
                  <c:v>ЧЕРЕПАХА</c:v>
                </c:pt>
                <c:pt idx="2">
                  <c:v>АКВАРИУМНЫЕ РЫБКИ</c:v>
                </c:pt>
                <c:pt idx="3">
                  <c:v>КОТ, КОШКА</c:v>
                </c:pt>
                <c:pt idx="4">
                  <c:v>СОБАКА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13</c:v>
                </c:pt>
                <c:pt idx="4">
                  <c:v>5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555738146148617"/>
          <c:y val="0.25795796587460501"/>
          <c:w val="0.28444261853851383"/>
          <c:h val="0.7420420341253957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0.53725</cdr:x>
      <cdr:y>0.39651</cdr:y>
    </cdr:from>
    <cdr:to>
      <cdr:x>0.775</cdr:x>
      <cdr:y>0.60349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19454" y="1751805"/>
          <a:ext cx="155751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4000" dirty="0" smtClean="0"/>
            <a:t>трава</a:t>
          </a:r>
          <a:endParaRPr lang="ru-RU" sz="4000" dirty="0"/>
        </a:p>
      </cdr:txBody>
    </cdr:sp>
  </cdr:relSizeAnchor>
  <cdr:relSizeAnchor xmlns:cdr="http://schemas.openxmlformats.org/drawingml/2006/chartDrawing">
    <cdr:from>
      <cdr:x>0.33076</cdr:x>
      <cdr:y>0.22566</cdr:y>
    </cdr:from>
    <cdr:to>
      <cdr:x>0.51789</cdr:x>
      <cdr:y>0.50368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50575" y="996973"/>
          <a:ext cx="1160060" cy="12282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0.22699</cdr:x>
      <cdr:y>0.24522</cdr:y>
    </cdr:from>
    <cdr:to>
      <cdr:x>0.44713</cdr:x>
      <cdr:y>0.35643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86967" y="1083405"/>
          <a:ext cx="1442141" cy="491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Покупной корм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0.26875</cdr:x>
      <cdr:y>0.47279</cdr:y>
    </cdr:from>
    <cdr:to>
      <cdr:x>0.45684</cdr:x>
      <cdr:y>0.85584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760561" y="2088794"/>
          <a:ext cx="1232143" cy="16923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dirty="0" smtClean="0"/>
            <a:t>Яблоки </a:t>
          </a:r>
        </a:p>
        <a:p xmlns:a="http://schemas.openxmlformats.org/drawingml/2006/main">
          <a:r>
            <a:rPr lang="ru-RU" sz="2400" dirty="0" smtClean="0"/>
            <a:t>Салат</a:t>
          </a:r>
        </a:p>
        <a:p xmlns:a="http://schemas.openxmlformats.org/drawingml/2006/main">
          <a:r>
            <a:rPr lang="ru-RU" sz="2400" dirty="0" smtClean="0"/>
            <a:t>Зелень</a:t>
          </a:r>
        </a:p>
        <a:p xmlns:a="http://schemas.openxmlformats.org/drawingml/2006/main">
          <a:r>
            <a:rPr lang="ru-RU" sz="2400" dirty="0" smtClean="0"/>
            <a:t>Морковь </a:t>
          </a:r>
          <a:endParaRPr lang="ru-RU" sz="2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0.39818</cdr:x>
      <cdr:y>0.53749</cdr:y>
    </cdr:from>
    <cdr:to>
      <cdr:x>0.60182</cdr:x>
      <cdr:y>0.819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37882" y="1271917"/>
          <a:ext cx="786551" cy="666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22</a:t>
          </a:r>
          <a:endParaRPr lang="ru-RU" sz="28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0.41993</cdr:x>
      <cdr:y>0.64564</cdr:y>
    </cdr:from>
    <cdr:to>
      <cdr:x>0.59261</cdr:x>
      <cdr:y>0.87353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6686" y="2017836"/>
          <a:ext cx="940324" cy="7122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16</a:t>
          </a:r>
          <a:endParaRPr lang="ru-RU" sz="28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0.15755</cdr:x>
      <cdr:y>0.17718</cdr:y>
    </cdr:from>
    <cdr:to>
      <cdr:x>0.32803</cdr:x>
      <cdr:y>0.41005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3029" y="457029"/>
          <a:ext cx="620070" cy="600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5</a:t>
          </a:r>
          <a:endParaRPr lang="ru-RU" sz="28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0.37106</cdr:x>
      <cdr:y>0.11254</cdr:y>
    </cdr:from>
    <cdr:to>
      <cdr:x>0.54155</cdr:x>
      <cdr:y>0.3454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49601" y="290276"/>
          <a:ext cx="620069" cy="6006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3</a:t>
          </a:r>
          <a:endParaRPr lang="ru-RU" sz="28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0.46218</cdr:x>
      <cdr:y>0.19414</cdr:y>
    </cdr:from>
    <cdr:to>
      <cdr:x>0.63266</cdr:x>
      <cdr:y>0.42701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81011" y="500783"/>
          <a:ext cx="620069" cy="600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1</a:t>
          </a:r>
          <a:endParaRPr lang="ru-RU" sz="28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7085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223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501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698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6853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764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2756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517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744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700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187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698EF8D-2E58-46A1-ADD8-DEF7F8D47D79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0BBD2AA-07D1-47E7-BB56-95BB8B7D7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857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0022" y="252789"/>
            <a:ext cx="9966960" cy="1201257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</a:rPr>
              <a:t>проект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9391" y="1648917"/>
            <a:ext cx="10328222" cy="5209083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На тему : 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«Мой любимый </a:t>
            </a: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Пушистик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».</a:t>
            </a:r>
            <a:endParaRPr lang="ru-RU" sz="4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endParaRPr lang="ru-RU" sz="4000" dirty="0" smtClean="0">
              <a:solidFill>
                <a:schemeClr val="tx1"/>
              </a:solidFill>
            </a:endParaRPr>
          </a:p>
          <a:p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84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7801" y="-59140"/>
            <a:ext cx="6390564" cy="135636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Уход за морской свинкой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560" y="1119799"/>
            <a:ext cx="10497256" cy="513087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Уход за морской свинкой несложен и доступен даже детям 6-7 лет.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Что же в него входит?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Кормление – 2-3 раза в день.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Купание – 1 раз в неделю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Уборка кормушки – 1 раз в день.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Замена подстилки – 1 раз в 3 дня.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Генеральная уборка клетки – 1 раз в неделю.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Расчёсывание шерсти – 1 раз в 2-3 дня.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Подстригание ногтей – 1-2 раза в год.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992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70215-WA0008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486" y="245398"/>
            <a:ext cx="11734800" cy="637311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8226" y="413982"/>
            <a:ext cx="2261052" cy="796119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купание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76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2547" y="520538"/>
            <a:ext cx="6425595" cy="371995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3. Есть ли у вас морская свинка?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4.Кто бы хотел завести у себя дома морскую свинку?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5.какое животное есть у вас дома?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63512759"/>
              </p:ext>
            </p:extLst>
          </p:nvPr>
        </p:nvGraphicFramePr>
        <p:xfrm>
          <a:off x="484495" y="1034026"/>
          <a:ext cx="4374108" cy="2366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1809410882"/>
              </p:ext>
            </p:extLst>
          </p:nvPr>
        </p:nvGraphicFramePr>
        <p:xfrm>
          <a:off x="-416258" y="3400423"/>
          <a:ext cx="5445459" cy="3457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3568770694"/>
              </p:ext>
            </p:extLst>
          </p:nvPr>
        </p:nvGraphicFramePr>
        <p:xfrm>
          <a:off x="6629400" y="3946503"/>
          <a:ext cx="5279571" cy="2574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138998" y="1125180"/>
            <a:ext cx="757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1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77041" y="4645679"/>
            <a:ext cx="50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7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1803" y="5447366"/>
            <a:ext cx="655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13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47964" y="4712997"/>
            <a:ext cx="344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0288" y="218528"/>
            <a:ext cx="42723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1.Почему морскую свинку </a:t>
            </a:r>
          </a:p>
          <a:p>
            <a:r>
              <a:rPr lang="ru-RU" sz="2800" dirty="0" smtClean="0"/>
              <a:t>назвали «морской»?</a:t>
            </a:r>
            <a:endParaRPr lang="ru-RU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695267" y="3400207"/>
            <a:ext cx="3363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2.Почему животное</a:t>
            </a:r>
          </a:p>
          <a:p>
            <a:r>
              <a:rPr lang="ru-RU" sz="2800" dirty="0" smtClean="0"/>
              <a:t> назвали «свинкой»?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2013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305" y="295701"/>
            <a:ext cx="2760260" cy="135636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Выводы 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542879"/>
            <a:ext cx="9872871" cy="455312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По итогам теста среди ребят моего класса, я поняла что они мало знают об этом животном.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Я узнала откуда такое название «морская свинка».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По результатам наблюдения за своим питомцем, выявила, что он предпочитает всем лакомствам: огурец и петрушку. 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7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-20170311-WA0015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829" y="204071"/>
            <a:ext cx="11789227" cy="6403557"/>
          </a:xfrm>
        </p:spPr>
      </p:pic>
    </p:spTree>
    <p:extLst>
      <p:ext uri="{BB962C8B-B14F-4D97-AF65-F5344CB8AC3E}">
        <p14:creationId xmlns="" xmlns:p14="http://schemas.microsoft.com/office/powerpoint/2010/main" val="399160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1412" y="445827"/>
            <a:ext cx="3156045" cy="135636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литература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2998" y="1802187"/>
            <a:ext cx="9872871" cy="4038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С. Михайлов «</a:t>
            </a:r>
            <a:r>
              <a:rPr lang="ru-RU" sz="2800" dirty="0">
                <a:solidFill>
                  <a:schemeClr val="tx1"/>
                </a:solidFill>
              </a:rPr>
              <a:t>М</a:t>
            </a:r>
            <a:r>
              <a:rPr lang="ru-RU" sz="2800" dirty="0" smtClean="0">
                <a:solidFill>
                  <a:schemeClr val="tx1"/>
                </a:solidFill>
              </a:rPr>
              <a:t>орские свинки» </a:t>
            </a:r>
            <a:r>
              <a:rPr lang="ru-RU" sz="2800" dirty="0">
                <a:solidFill>
                  <a:schemeClr val="tx1"/>
                </a:solidFill>
              </a:rPr>
              <a:t>М</a:t>
            </a:r>
            <a:r>
              <a:rPr lang="ru-RU" sz="2800" dirty="0" smtClean="0">
                <a:solidFill>
                  <a:schemeClr val="tx1"/>
                </a:solidFill>
              </a:rPr>
              <a:t>осква 2007 г.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Портал для любителей морских свинок – </a:t>
            </a:r>
            <a:r>
              <a:rPr lang="en-US" sz="2800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www.morsvinki.ru</a:t>
            </a:r>
            <a:endParaRPr lang="ru-RU" sz="2800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36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783" y="418532"/>
            <a:ext cx="7059304" cy="135636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tx1"/>
                </a:solidFill>
              </a:rPr>
              <a:t>Спасибо за внимание.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cityspb.ru/f/a0/ru/auto/201504/01084524.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04" y="1774892"/>
            <a:ext cx="5121129" cy="4439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24541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1073" y="0"/>
            <a:ext cx="9966960" cy="1461041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</a:rPr>
              <a:t>Проектная работа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16002" y="2937078"/>
            <a:ext cx="8767860" cy="19215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>
                  <a:solidFill>
                    <a:schemeClr val="tx1"/>
                  </a:solidFill>
                </a:ln>
              </a:rPr>
              <a:t>Моя морская свинка.</a:t>
            </a:r>
          </a:p>
          <a:p>
            <a:r>
              <a:rPr lang="ru-RU" sz="5400" b="1" dirty="0" smtClean="0">
                <a:ln>
                  <a:solidFill>
                    <a:schemeClr val="tx1"/>
                  </a:solidFill>
                </a:ln>
              </a:rPr>
              <a:t>«</a:t>
            </a:r>
            <a:r>
              <a:rPr lang="ru-RU" sz="5400" b="1" dirty="0" err="1" smtClean="0">
                <a:ln>
                  <a:solidFill>
                    <a:schemeClr val="tx1"/>
                  </a:solidFill>
                </a:ln>
              </a:rPr>
              <a:t>Пушистик</a:t>
            </a:r>
            <a:r>
              <a:rPr lang="ru-RU" sz="5400" b="1" dirty="0" smtClean="0">
                <a:ln>
                  <a:solidFill>
                    <a:schemeClr val="tx1"/>
                  </a:solidFill>
                </a:ln>
              </a:rPr>
              <a:t>».</a:t>
            </a:r>
            <a:endParaRPr lang="ru-RU" sz="5400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82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7149" y="200167"/>
            <a:ext cx="6564572" cy="1356360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chemeClr val="tx1"/>
                </a:solidFill>
              </a:rPr>
              <a:t>Цели и задачи работы: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688" y="1556527"/>
            <a:ext cx="10713493" cy="40386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Узнать больше о морской свинке.</a:t>
            </a:r>
          </a:p>
          <a:p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>
                <a:solidFill>
                  <a:schemeClr val="tx1"/>
                </a:solidFill>
              </a:rPr>
              <a:t>Узнать почему этого зверька так </a:t>
            </a:r>
            <a:r>
              <a:rPr lang="ru-RU" sz="3600" dirty="0" smtClean="0">
                <a:solidFill>
                  <a:schemeClr val="tx1"/>
                </a:solidFill>
              </a:rPr>
              <a:t>назвали.</a:t>
            </a:r>
          </a:p>
          <a:p>
            <a:r>
              <a:rPr lang="ru-RU" sz="3600" dirty="0" smtClean="0">
                <a:solidFill>
                  <a:schemeClr val="tx1"/>
                </a:solidFill>
              </a:rPr>
              <a:t>Понаблюдать </a:t>
            </a:r>
            <a:r>
              <a:rPr lang="ru-RU" sz="3600" dirty="0">
                <a:solidFill>
                  <a:schemeClr val="tx1"/>
                </a:solidFill>
              </a:rPr>
              <a:t>за моей морской свинкой</a:t>
            </a:r>
            <a:r>
              <a:rPr lang="ru-RU" sz="36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3600" dirty="0" smtClean="0">
                <a:solidFill>
                  <a:schemeClr val="tx1"/>
                </a:solidFill>
              </a:rPr>
              <a:t>Провести тест среди ребят моего класса, что они знают об этих животных.</a:t>
            </a:r>
          </a:p>
          <a:p>
            <a:endParaRPr lang="ru-RU" sz="4000" dirty="0" smtClean="0"/>
          </a:p>
          <a:p>
            <a:pPr marL="45720" indent="0">
              <a:buNone/>
            </a:pP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162126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5494" y="609600"/>
            <a:ext cx="453025" cy="135636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259" y="268405"/>
            <a:ext cx="10091235" cy="456290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000" b="1" dirty="0">
                <a:solidFill>
                  <a:schemeClr val="tx1"/>
                </a:solidFill>
              </a:rPr>
              <a:t>Морская </a:t>
            </a:r>
            <a:r>
              <a:rPr lang="ru-RU" sz="3000" b="1" dirty="0" smtClean="0">
                <a:solidFill>
                  <a:schemeClr val="tx1"/>
                </a:solidFill>
              </a:rPr>
              <a:t>свинка</a:t>
            </a:r>
            <a:r>
              <a:rPr lang="ru-RU" sz="3000" dirty="0" smtClean="0">
                <a:solidFill>
                  <a:schemeClr val="tx1"/>
                </a:solidFill>
              </a:rPr>
              <a:t>— </a:t>
            </a:r>
            <a:r>
              <a:rPr lang="ru-RU" sz="3000" dirty="0">
                <a:solidFill>
                  <a:schemeClr val="tx1"/>
                </a:solidFill>
              </a:rPr>
              <a:t>вид одомашненных грызунов из рода свинок семейства </a:t>
            </a:r>
            <a:r>
              <a:rPr lang="ru-RU" sz="3000" dirty="0" err="1">
                <a:solidFill>
                  <a:schemeClr val="tx1"/>
                </a:solidFill>
              </a:rPr>
              <a:t>свинковых</a:t>
            </a:r>
            <a:r>
              <a:rPr lang="ru-RU" sz="3000" dirty="0">
                <a:solidFill>
                  <a:schemeClr val="tx1"/>
                </a:solidFill>
              </a:rPr>
              <a:t>. Несмотря на название, не связаны с семейством свиней, так же как и не являются морскими </a:t>
            </a:r>
            <a:r>
              <a:rPr lang="ru-RU" sz="3000" dirty="0" smtClean="0">
                <a:solidFill>
                  <a:schemeClr val="tx1"/>
                </a:solidFill>
              </a:rPr>
              <a:t>животными. </a:t>
            </a:r>
            <a:r>
              <a:rPr lang="ru-RU" sz="3000" dirty="0">
                <a:solidFill>
                  <a:schemeClr val="tx1"/>
                </a:solidFill>
              </a:rPr>
              <a:t>И</a:t>
            </a:r>
            <a:r>
              <a:rPr lang="ru-RU" sz="3000" dirty="0" smtClean="0">
                <a:solidFill>
                  <a:schemeClr val="tx1"/>
                </a:solidFill>
              </a:rPr>
              <a:t>х называли «заморской» , а позже начали называть «морскими». А свинками этих животных назвали потому, что они очень забавно хрюкают.</a:t>
            </a:r>
          </a:p>
          <a:p>
            <a:pPr marL="45720" indent="0">
              <a:buNone/>
            </a:pPr>
            <a:r>
              <a:rPr lang="ru-RU" sz="3000" dirty="0" smtClean="0">
                <a:solidFill>
                  <a:schemeClr val="tx1"/>
                </a:solidFill>
              </a:rPr>
              <a:t> Были одомашнены инками и использовались в качестве источника ценного мяса, а также в декоративных целях. </a:t>
            </a:r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4927" y="3857011"/>
            <a:ext cx="4209570" cy="26309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99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60" y="-109183"/>
            <a:ext cx="3957851" cy="203351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Виды морских свинок: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91" y="244932"/>
            <a:ext cx="7574508" cy="6297663"/>
          </a:xfrm>
        </p:spPr>
      </p:pic>
      <p:pic>
        <p:nvPicPr>
          <p:cNvPr id="1026" name="Picture 2" descr="http://moi-pushistye-druzya.narod.ru/images/00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56" y="2233646"/>
            <a:ext cx="2802340" cy="2101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1128" y="1739668"/>
            <a:ext cx="106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болдуин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429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89" y="109182"/>
            <a:ext cx="11627893" cy="13563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Почему морская свинка – лучший выбор домашнего питомца ?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356360"/>
            <a:ext cx="10266528" cy="473964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Занимает в доме мало места в доме. 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Полное отсутствие агрессии по отношению к человеку.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Длительная продолжительность жизни (</a:t>
            </a:r>
            <a:r>
              <a:rPr lang="ru-RU" sz="3200" dirty="0">
                <a:solidFill>
                  <a:schemeClr val="tx1"/>
                </a:solidFill>
              </a:rPr>
              <a:t>5</a:t>
            </a:r>
            <a:r>
              <a:rPr lang="ru-RU" sz="3200" dirty="0" smtClean="0">
                <a:solidFill>
                  <a:schemeClr val="tx1"/>
                </a:solidFill>
              </a:rPr>
              <a:t>-8 лет).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Хорошо приручается.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Интересное поведение.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Дневная активность.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Очень красивы.</a:t>
            </a:r>
          </a:p>
          <a:p>
            <a:endParaRPr lang="ru-RU" sz="32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2435" y="3439499"/>
            <a:ext cx="4941032" cy="2779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530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9995" y="0"/>
            <a:ext cx="2814851" cy="135636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Режим дня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990" y="1356360"/>
            <a:ext cx="10795379" cy="477216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С 9:00 до 11:00 – время повышенной активности и наибольшего аппетита у морской свинки.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С 11:00 до 14:00 – время пониженной активности, сна.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С 14:00 до 18:00 – средняя активность аппетит.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С 18:00 до 22:00 – пониженная активность.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С 22:00 до 24:00 – время сна.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С 24:00 до 9:00 – повышенная бодрость.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farm3.staticflickr.com/2596/3792647107_e1a0f52273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094" y="3546142"/>
            <a:ext cx="3690911" cy="2836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9534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704" y="213815"/>
            <a:ext cx="3701955" cy="135636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Чем питается: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94464861"/>
              </p:ext>
            </p:extLst>
          </p:nvPr>
        </p:nvGraphicFramePr>
        <p:xfrm>
          <a:off x="-259307" y="1677988"/>
          <a:ext cx="6550925" cy="4418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http://favimages.com/wp-content/uploads/2012/05/cute-guinea-pig-eating-watermelon-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4" y="1887253"/>
            <a:ext cx="5512301" cy="3999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431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-20170215-WA0009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057" y="234011"/>
            <a:ext cx="11767457" cy="6395389"/>
          </a:xfrm>
        </p:spPr>
      </p:pic>
    </p:spTree>
    <p:extLst>
      <p:ext uri="{BB962C8B-B14F-4D97-AF65-F5344CB8AC3E}">
        <p14:creationId xmlns="" xmlns:p14="http://schemas.microsoft.com/office/powerpoint/2010/main" val="354676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637</TotalTime>
  <Words>366</Words>
  <Application>Microsoft Office PowerPoint</Application>
  <PresentationFormat>Произвольный</PresentationFormat>
  <Paragraphs>70</Paragraphs>
  <Slides>16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Базис</vt:lpstr>
      <vt:lpstr>проект</vt:lpstr>
      <vt:lpstr>Проектная работа</vt:lpstr>
      <vt:lpstr>Цели и задачи работы:</vt:lpstr>
      <vt:lpstr> </vt:lpstr>
      <vt:lpstr>Виды морских свинок:</vt:lpstr>
      <vt:lpstr>Почему морская свинка – лучший выбор домашнего питомца ?</vt:lpstr>
      <vt:lpstr>Режим дня</vt:lpstr>
      <vt:lpstr>Чем питается:</vt:lpstr>
      <vt:lpstr>Слайд 9</vt:lpstr>
      <vt:lpstr>Уход за морской свинкой</vt:lpstr>
      <vt:lpstr>купание</vt:lpstr>
      <vt:lpstr>3. Есть ли у вас морская свинка?  4.Кто бы хотел завести у себя дома морскую свинку?     5.какое животное есть у вас дома?</vt:lpstr>
      <vt:lpstr>Выводы :</vt:lpstr>
      <vt:lpstr>Слайд 14</vt:lpstr>
      <vt:lpstr>литература</vt:lpstr>
      <vt:lpstr>Спасибо за внимание.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работа</dc:title>
  <dc:creator>admin1</dc:creator>
  <cp:lastModifiedBy>Саният Балаева</cp:lastModifiedBy>
  <cp:revision>42</cp:revision>
  <dcterms:created xsi:type="dcterms:W3CDTF">2017-02-11T15:26:26Z</dcterms:created>
  <dcterms:modified xsi:type="dcterms:W3CDTF">2024-05-12T16:08:06Z</dcterms:modified>
</cp:coreProperties>
</file>