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sldIdLst>
    <p:sldId id="257" r:id="rId3"/>
    <p:sldId id="258" r:id="rId4"/>
    <p:sldId id="259" r:id="rId5"/>
    <p:sldId id="260" r:id="rId6"/>
    <p:sldId id="261" r:id="rId7"/>
    <p:sldId id="282" r:id="rId8"/>
    <p:sldId id="283" r:id="rId9"/>
    <p:sldId id="284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5" r:id="rId30"/>
    <p:sldId id="286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9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64420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9637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4145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15837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4048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3020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4621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80448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4147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7379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688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38953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8607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09161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73075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6150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84089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39047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01548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65028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3432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932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0909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25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6259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3662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515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4062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533311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4EA1D5B-2885-43D1-A7E6-99966DEB348B}" type="datetimeFigureOut">
              <a:rPr lang="ru-RU" smtClean="0"/>
              <a:pPr/>
              <a:t>13.05.2024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7BD7CF-54E8-4589-8F56-87A861ED3A9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7818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34" y="43544"/>
            <a:ext cx="10833463" cy="6770914"/>
          </a:xfrm>
        </p:spPr>
      </p:pic>
      <p:pic>
        <p:nvPicPr>
          <p:cNvPr id="3" name="Д.Тухманов.День Победы ( 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252549" y="6246222"/>
            <a:ext cx="568236" cy="568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6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106">
        <p:split orient="vert"/>
      </p:transition>
    </mc:Choice>
    <mc:Fallback xmlns="">
      <p:transition spd="slow" advTm="9106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0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13" y="424135"/>
            <a:ext cx="10198665" cy="6119200"/>
          </a:xfrm>
        </p:spPr>
      </p:pic>
    </p:spTree>
    <p:extLst>
      <p:ext uri="{BB962C8B-B14F-4D97-AF65-F5344CB8AC3E}">
        <p14:creationId xmlns:p14="http://schemas.microsoft.com/office/powerpoint/2010/main" val="392954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900">
        <p14:reveal/>
      </p:transition>
    </mc:Choice>
    <mc:Fallback xmlns="">
      <p:transition spd="slow" advTm="59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53" y="171586"/>
            <a:ext cx="10991621" cy="6594973"/>
          </a:xfrm>
        </p:spPr>
      </p:pic>
    </p:spTree>
    <p:extLst>
      <p:ext uri="{BB962C8B-B14F-4D97-AF65-F5344CB8AC3E}">
        <p14:creationId xmlns:p14="http://schemas.microsoft.com/office/powerpoint/2010/main" val="310734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919">
        <p14:reveal/>
      </p:transition>
    </mc:Choice>
    <mc:Fallback xmlns="">
      <p:transition spd="slow" advTm="591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74" y="136751"/>
            <a:ext cx="10834106" cy="6533545"/>
          </a:xfrm>
        </p:spPr>
      </p:pic>
    </p:spTree>
    <p:extLst>
      <p:ext uri="{BB962C8B-B14F-4D97-AF65-F5344CB8AC3E}">
        <p14:creationId xmlns:p14="http://schemas.microsoft.com/office/powerpoint/2010/main" val="3091316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673">
        <p14:reveal/>
      </p:transition>
    </mc:Choice>
    <mc:Fallback xmlns="">
      <p:transition spd="slow" advTm="567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964" y="145460"/>
            <a:ext cx="11035166" cy="6621100"/>
          </a:xfrm>
        </p:spPr>
      </p:pic>
    </p:spTree>
    <p:extLst>
      <p:ext uri="{BB962C8B-B14F-4D97-AF65-F5344CB8AC3E}">
        <p14:creationId xmlns:p14="http://schemas.microsoft.com/office/powerpoint/2010/main" val="93863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813">
        <p14:reveal/>
      </p:transition>
    </mc:Choice>
    <mc:Fallback xmlns="">
      <p:transition spd="slow" advTm="481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11" y="119334"/>
            <a:ext cx="11121774" cy="6673065"/>
          </a:xfrm>
        </p:spPr>
      </p:pic>
    </p:spTree>
    <p:extLst>
      <p:ext uri="{BB962C8B-B14F-4D97-AF65-F5344CB8AC3E}">
        <p14:creationId xmlns:p14="http://schemas.microsoft.com/office/powerpoint/2010/main" val="4797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492">
        <p14:reveal/>
      </p:transition>
    </mc:Choice>
    <mc:Fallback xmlns="">
      <p:transition spd="slow" advTm="549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22" y="180295"/>
            <a:ext cx="10729889" cy="6437934"/>
          </a:xfrm>
        </p:spPr>
      </p:pic>
    </p:spTree>
    <p:extLst>
      <p:ext uri="{BB962C8B-B14F-4D97-AF65-F5344CB8AC3E}">
        <p14:creationId xmlns:p14="http://schemas.microsoft.com/office/powerpoint/2010/main" val="2260119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15">
        <p14:reveal/>
      </p:transition>
    </mc:Choice>
    <mc:Fallback xmlns="">
      <p:transition spd="slow" advTm="501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218" y="354465"/>
            <a:ext cx="10355421" cy="6213253"/>
          </a:xfrm>
        </p:spPr>
      </p:pic>
    </p:spTree>
    <p:extLst>
      <p:ext uri="{BB962C8B-B14F-4D97-AF65-F5344CB8AC3E}">
        <p14:creationId xmlns:p14="http://schemas.microsoft.com/office/powerpoint/2010/main" val="136891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006">
        <p14:reveal/>
      </p:transition>
    </mc:Choice>
    <mc:Fallback xmlns="">
      <p:transition spd="slow" advTm="600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500" y="171586"/>
            <a:ext cx="10973728" cy="6584237"/>
          </a:xfrm>
        </p:spPr>
      </p:pic>
    </p:spTree>
    <p:extLst>
      <p:ext uri="{BB962C8B-B14F-4D97-AF65-F5344CB8AC3E}">
        <p14:creationId xmlns:p14="http://schemas.microsoft.com/office/powerpoint/2010/main" val="277060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036">
        <p14:reveal/>
      </p:transition>
    </mc:Choice>
    <mc:Fallback xmlns="">
      <p:transition spd="slow" advTm="603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293" y="267381"/>
            <a:ext cx="10816975" cy="6490186"/>
          </a:xfrm>
        </p:spPr>
      </p:pic>
    </p:spTree>
    <p:extLst>
      <p:ext uri="{BB962C8B-B14F-4D97-AF65-F5344CB8AC3E}">
        <p14:creationId xmlns:p14="http://schemas.microsoft.com/office/powerpoint/2010/main" val="271229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322">
        <p14:reveal/>
      </p:transition>
    </mc:Choice>
    <mc:Fallback xmlns="">
      <p:transition spd="slow" advTm="6322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459" y="154169"/>
            <a:ext cx="10948077" cy="6568847"/>
          </a:xfrm>
        </p:spPr>
      </p:pic>
    </p:spTree>
    <p:extLst>
      <p:ext uri="{BB962C8B-B14F-4D97-AF65-F5344CB8AC3E}">
        <p14:creationId xmlns:p14="http://schemas.microsoft.com/office/powerpoint/2010/main" val="200498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356">
        <p14:reveal/>
      </p:transition>
    </mc:Choice>
    <mc:Fallback xmlns="">
      <p:transition spd="slow" advTm="535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80" y="101154"/>
            <a:ext cx="10502537" cy="6717247"/>
          </a:xfrm>
        </p:spPr>
      </p:pic>
    </p:spTree>
    <p:extLst>
      <p:ext uri="{BB962C8B-B14F-4D97-AF65-F5344CB8AC3E}">
        <p14:creationId xmlns:p14="http://schemas.microsoft.com/office/powerpoint/2010/main" val="171187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704">
        <p14:reveal/>
      </p:transition>
    </mc:Choice>
    <mc:Fallback xmlns="">
      <p:transition spd="slow" advTm="67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6011" y="188684"/>
            <a:ext cx="3946276" cy="6577127"/>
          </a:xfrm>
        </p:spPr>
      </p:pic>
    </p:spTree>
    <p:extLst>
      <p:ext uri="{BB962C8B-B14F-4D97-AF65-F5344CB8AC3E}">
        <p14:creationId xmlns:p14="http://schemas.microsoft.com/office/powerpoint/2010/main" val="344037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580">
        <p14:reveal/>
      </p:transition>
    </mc:Choice>
    <mc:Fallback xmlns="">
      <p:transition spd="slow" advTm="35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" y="921637"/>
            <a:ext cx="2699657" cy="486956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059" y="921636"/>
            <a:ext cx="2812961" cy="4869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0462" y="921635"/>
            <a:ext cx="2754791" cy="48695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1865" y="921635"/>
            <a:ext cx="2714462" cy="4869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6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804">
        <p14:reveal/>
      </p:transition>
    </mc:Choice>
    <mc:Fallback xmlns="">
      <p:transition spd="slow" advTm="480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851" y="165462"/>
            <a:ext cx="3902733" cy="6504555"/>
          </a:xfrm>
        </p:spPr>
      </p:pic>
    </p:spTree>
    <p:extLst>
      <p:ext uri="{BB962C8B-B14F-4D97-AF65-F5344CB8AC3E}">
        <p14:creationId xmlns:p14="http://schemas.microsoft.com/office/powerpoint/2010/main" val="22134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996">
        <p14:reveal/>
      </p:transition>
    </mc:Choice>
    <mc:Fallback xmlns="">
      <p:transition spd="slow" advTm="499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764" y="164759"/>
            <a:ext cx="3955855" cy="6593092"/>
          </a:xfrm>
        </p:spPr>
      </p:pic>
    </p:spTree>
    <p:extLst>
      <p:ext uri="{BB962C8B-B14F-4D97-AF65-F5344CB8AC3E}">
        <p14:creationId xmlns:p14="http://schemas.microsoft.com/office/powerpoint/2010/main" val="217405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4914">
        <p14:reveal/>
      </p:transition>
    </mc:Choice>
    <mc:Fallback xmlns="">
      <p:transition spd="slow" advTm="491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14" y="191588"/>
            <a:ext cx="3874442" cy="6457405"/>
          </a:xfrm>
        </p:spPr>
      </p:pic>
    </p:spTree>
    <p:extLst>
      <p:ext uri="{BB962C8B-B14F-4D97-AF65-F5344CB8AC3E}">
        <p14:creationId xmlns:p14="http://schemas.microsoft.com/office/powerpoint/2010/main" val="17804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126">
        <p14:reveal/>
      </p:transition>
    </mc:Choice>
    <mc:Fallback xmlns="">
      <p:transition spd="slow" advTm="5126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0002" y="328340"/>
            <a:ext cx="4626718" cy="6168958"/>
          </a:xfrm>
        </p:spPr>
      </p:pic>
    </p:spTree>
    <p:extLst>
      <p:ext uri="{BB962C8B-B14F-4D97-AF65-F5344CB8AC3E}">
        <p14:creationId xmlns:p14="http://schemas.microsoft.com/office/powerpoint/2010/main" val="181893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687">
        <p14:reveal/>
      </p:transition>
    </mc:Choice>
    <mc:Fallback xmlns="">
      <p:transition spd="slow" advTm="36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778" y="70910"/>
            <a:ext cx="6548846" cy="6665492"/>
          </a:xfrm>
        </p:spPr>
      </p:pic>
    </p:spTree>
    <p:extLst>
      <p:ext uri="{BB962C8B-B14F-4D97-AF65-F5344CB8AC3E}">
        <p14:creationId xmlns:p14="http://schemas.microsoft.com/office/powerpoint/2010/main" val="151495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3483">
        <p14:reveal/>
      </p:transition>
    </mc:Choice>
    <mc:Fallback xmlns="">
      <p:transition spd="slow" advTm="348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5" y="154169"/>
            <a:ext cx="11616024" cy="6534014"/>
          </a:xfrm>
        </p:spPr>
      </p:pic>
    </p:spTree>
    <p:extLst>
      <p:ext uri="{BB962C8B-B14F-4D97-AF65-F5344CB8AC3E}">
        <p14:creationId xmlns:p14="http://schemas.microsoft.com/office/powerpoint/2010/main" val="18387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8647">
        <p:split orient="vert"/>
      </p:transition>
    </mc:Choice>
    <mc:Fallback xmlns="">
      <p:transition spd="slow" advTm="18647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5" y="154169"/>
            <a:ext cx="11616024" cy="65340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45" y="154169"/>
            <a:ext cx="11616024" cy="653401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494" y="170702"/>
            <a:ext cx="9802347" cy="6534898"/>
          </a:xfrm>
        </p:spPr>
      </p:pic>
    </p:spTree>
    <p:extLst>
      <p:ext uri="{BB962C8B-B14F-4D97-AF65-F5344CB8AC3E}">
        <p14:creationId xmlns:p14="http://schemas.microsoft.com/office/powerpoint/2010/main" val="2150901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611">
        <p14:reveal/>
      </p:transition>
    </mc:Choice>
    <mc:Fallback xmlns="">
      <p:transition spd="slow" advTm="661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0166" y="144576"/>
            <a:ext cx="9789284" cy="6526189"/>
          </a:xfrm>
        </p:spPr>
      </p:pic>
    </p:spTree>
    <p:extLst>
      <p:ext uri="{BB962C8B-B14F-4D97-AF65-F5344CB8AC3E}">
        <p14:creationId xmlns:p14="http://schemas.microsoft.com/office/powerpoint/2010/main" val="223879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345">
        <p14:reveal/>
      </p:transition>
    </mc:Choice>
    <mc:Fallback xmlns="">
      <p:transition spd="slow" advTm="73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4" y="217714"/>
            <a:ext cx="11545077" cy="6566263"/>
          </a:xfrm>
        </p:spPr>
      </p:pic>
    </p:spTree>
    <p:extLst>
      <p:ext uri="{BB962C8B-B14F-4D97-AF65-F5344CB8AC3E}">
        <p14:creationId xmlns:p14="http://schemas.microsoft.com/office/powerpoint/2010/main" val="1151153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587">
        <p14:reveal/>
      </p:transition>
    </mc:Choice>
    <mc:Fallback xmlns="">
      <p:transition spd="slow" advTm="6587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13" y="449376"/>
            <a:ext cx="9101409" cy="6067606"/>
          </a:xfrm>
        </p:spPr>
      </p:pic>
    </p:spTree>
    <p:extLst>
      <p:ext uri="{BB962C8B-B14F-4D97-AF65-F5344CB8AC3E}">
        <p14:creationId xmlns:p14="http://schemas.microsoft.com/office/powerpoint/2010/main" val="270794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65">
        <p14:reveal/>
      </p:transition>
    </mc:Choice>
    <mc:Fallback xmlns="">
      <p:transition spd="slow" advTm="706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06" y="206420"/>
            <a:ext cx="9718391" cy="6478927"/>
          </a:xfrm>
        </p:spPr>
      </p:pic>
    </p:spTree>
    <p:extLst>
      <p:ext uri="{BB962C8B-B14F-4D97-AF65-F5344CB8AC3E}">
        <p14:creationId xmlns:p14="http://schemas.microsoft.com/office/powerpoint/2010/main" val="121155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190">
        <p14:reveal/>
      </p:transition>
    </mc:Choice>
    <mc:Fallback xmlns="">
      <p:transition spd="slow" advTm="519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637" y="180295"/>
            <a:ext cx="9562866" cy="6372754"/>
          </a:xfrm>
        </p:spPr>
      </p:pic>
    </p:spTree>
    <p:extLst>
      <p:ext uri="{BB962C8B-B14F-4D97-AF65-F5344CB8AC3E}">
        <p14:creationId xmlns:p14="http://schemas.microsoft.com/office/powerpoint/2010/main" val="275492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389">
        <p14:reveal/>
      </p:transition>
    </mc:Choice>
    <mc:Fallback xmlns="">
      <p:transition spd="slow" advTm="5389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676" y="241253"/>
            <a:ext cx="10614252" cy="6368552"/>
          </a:xfrm>
        </p:spPr>
      </p:pic>
    </p:spTree>
    <p:extLst>
      <p:ext uri="{BB962C8B-B14F-4D97-AF65-F5344CB8AC3E}">
        <p14:creationId xmlns:p14="http://schemas.microsoft.com/office/powerpoint/2010/main" val="341196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580">
        <p14:reveal/>
      </p:transition>
    </mc:Choice>
    <mc:Fallback xmlns="">
      <p:transition spd="slow" advTm="558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78</TotalTime>
  <Words>0</Words>
  <Application>Microsoft Office PowerPoint</Application>
  <PresentationFormat>Широкоэкранный</PresentationFormat>
  <Paragraphs>0</Paragraphs>
  <Slides>29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Century Gothic</vt:lpstr>
      <vt:lpstr>Wingdings 3</vt:lpstr>
      <vt:lpstr>Office Theme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Учитель</dc:creator>
  <cp:lastModifiedBy>User</cp:lastModifiedBy>
  <cp:revision>9</cp:revision>
  <dcterms:created xsi:type="dcterms:W3CDTF">2022-05-12T05:55:08Z</dcterms:created>
  <dcterms:modified xsi:type="dcterms:W3CDTF">2024-05-13T07:10:02Z</dcterms:modified>
</cp:coreProperties>
</file>