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81" r:id="rId6"/>
    <p:sldId id="269" r:id="rId7"/>
    <p:sldId id="282" r:id="rId8"/>
    <p:sldId id="26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  <a:srgbClr val="33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6984776" cy="115212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№ 29 «Малышка» г. Ессентуки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048672" cy="48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марафон по созданию книги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algn="r">
              <a:spcAft>
                <a:spcPts val="100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Aft>
                <a:spcPts val="100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воспитатель: </a:t>
            </a:r>
          </a:p>
          <a:p>
            <a:pPr lvl="0" algn="r">
              <a:spcAft>
                <a:spcPts val="100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Анисимова Евгения Александровна</a:t>
            </a:r>
          </a:p>
          <a:p>
            <a:pPr lvl="0" algn="r">
              <a:spcAft>
                <a:spcPts val="1000"/>
              </a:spcAft>
            </a:pPr>
            <a:endParaRPr lang="ru-RU" sz="1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Март, 2024 год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548680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Шкинина Матвея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«Сказка про отважного львёнка Гошу»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548680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Остапенко Тимура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«Приключения Лимончика»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Книжки семьи Арзумановых Николая и Константина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«Черепашка ниндзя Рафаэль» и «Мой попугай Гриша»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5844142" cy="43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Крупина Родиона -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«Кот Барсик»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Ступникова Владимира - 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«Вовина сказка»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1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Григорьева Владислава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«ТВ-МЕН ТИТАН 3.0»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564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221488" cy="468129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Жбанова Прохора –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«Коварный кот» 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000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340" y="269776"/>
            <a:ext cx="8229600" cy="657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марафон по созданию книги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75" y="926976"/>
            <a:ext cx="8280920" cy="4752529"/>
          </a:xfrm>
        </p:spPr>
        <p:txBody>
          <a:bodyPr>
            <a:normAutofit fontScale="70000" lnSpcReduction="20000"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 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марафона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познавательный, творческий.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6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23.02.2024 г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- 23.03.2024 г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Участники: дети, 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  <a:endParaRPr lang="ru-RU" sz="2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6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«Чтение художественной литературы»</a:t>
            </a:r>
            <a:r>
              <a:rPr lang="ru-RU" sz="23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«Коммуникация»</a:t>
            </a:r>
            <a:r>
              <a:rPr lang="ru-RU" sz="23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«Познание»</a:t>
            </a:r>
            <a:r>
              <a:rPr lang="ru-RU" sz="23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3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творчество»</a:t>
            </a:r>
            <a:r>
              <a:rPr lang="ru-RU" sz="23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600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21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Семья для ребенка - первый институт общественного опыта, где ребенок находит примеры для подражания, где происходит его социальное рождение. Поэтому в последние годы современная система образования и воспитания активно развивает и внедряет новую философию взаимодействия семьи и дошкольного учреждения, в основе которой лежит идея о том, что за воспитание детей несут ответственность родители, а все остальные социальные институты призваны поддерживать и дополнять их воспитательную деятельность.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572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Проблема детско-родительского взаимодействия всегда являлась актуальной. Взаимодействие - процесс взаимного влияния родителей и детей друг на друга, протекающий в рамках совместной деятельности (продуктивной деятельности, общения, обучения, труда, игры, отдыха – всех видов деятельности, в которые включены родители и дети в семье) и эмоционального общения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340" y="269776"/>
            <a:ext cx="8229600" cy="657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марафон по созданию книги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75" y="926976"/>
            <a:ext cx="8280920" cy="4752529"/>
          </a:xfrm>
        </p:spPr>
        <p:txBody>
          <a:bodyPr>
            <a:norm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сохранения интереса к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чтению как процессу и ведущей деятельности человека сегодня актуальна как никогда. Техника (аудио-. видео-, компьютерная, дающая готовые слуховые и зрительные образы, особым способом воздействующая на людей, ослабила интерес к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желание работы с ней. Плоды этого мы уже начинаем пожинать сегодня; низкий уровень развития речи, воображения, восприятия, коммуникативных навыков, вообще нравственных устоев. Аксиомой в данной проблеме является то, что мы не властны, да и не имеем права лишать ребенка всего того, что принес прогресс, как не имеем права не замечать и отрицать все то, что электронный мир таит в себе. Как помочь малышу полюбить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он стал её пленником на всю жизнь? Один из способов сделать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ближе ребенку – предоставить ему максимум свободы для творчества и разнообразной деятельности. 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 и будет способствовать наш семейный марафон.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15000"/>
              </a:lnSpc>
              <a:spcBef>
                <a:spcPts val="1875"/>
              </a:spcBef>
              <a:spcAft>
                <a:spcPts val="2250"/>
              </a:spcAft>
              <a:buNone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08" y="295747"/>
            <a:ext cx="5256584" cy="850106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Суть марафона:</a:t>
            </a: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7403"/>
          </a:xfrm>
        </p:spPr>
        <p:txBody>
          <a:bodyPr>
            <a:normAutofit/>
          </a:bodyPr>
          <a:lstStyle/>
          <a:p>
            <a:pPr marL="628650" indent="-285750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углубить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к книге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расширить читательские интересы, развить творческие способности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объединить родителей и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в общем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различными видами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строением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деятельностью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писателя и художника при создании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заинтересовать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изготовлением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книжек-самоделок;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 способах изготовления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книжек-самоделок, поддерживать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проявлять оригинальность и творчество. Развивать умение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составлять рассказы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сказки, стихи.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изобразительные умения в процессе оформления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08" y="295747"/>
            <a:ext cx="5256584" cy="850106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Организация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марафона:</a:t>
            </a: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7403"/>
          </a:xfrm>
        </p:spPr>
        <p:txBody>
          <a:bodyPr>
            <a:normAutofit/>
          </a:bodyPr>
          <a:lstStyle/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воспитателей родителям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подборе интересной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 – популярной и художественной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 обсуждение различных видов 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иллюстраций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домашних заданий для 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и родителей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консультаций </a:t>
            </a: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 </a:t>
            </a:r>
            <a:r>
              <a:rPr lang="ru-RU" sz="18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«Изготовление книжки-самоделки»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Мы готовили задания для семей один раз в неделю и размещали информацию на онлайн платформе. Дети и родители выполняли задания дома в своём режиме.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981075"/>
            <a:ext cx="8388350" cy="5616575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4790"/>
            <a:ext cx="3018205" cy="4024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07" y="1285423"/>
            <a:ext cx="3558266" cy="47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981075"/>
            <a:ext cx="8388350" cy="5616575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0" y="981075"/>
            <a:ext cx="2500002" cy="333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13" y="454534"/>
            <a:ext cx="2517744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92" y="3222656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544616" cy="57606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марафона: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204" y="1124744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видами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строением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узнали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изготовления книжек-самоделок,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книжки-самоделки из разнообразных материалов и на разные темы.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умением составлять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мыслить и использовать различные материалы в оформлении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родителей к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взаимодействия воспитателей дошкольного учреждения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 взгляд, обеспечивает открытость дошкольного образования и создает условия для участия родителей в образовательной деятельности собственных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обеспечивает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а также способствуют гармонизации детско-родительских отношений внутри семьи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Пополнилась библиотека книжного уголка в группе.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476672"/>
            <a:ext cx="7221488" cy="4681290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Продукты  марафона: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нижки – самоделки.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Книжка семьи Бондина Армана « </a:t>
            </a:r>
            <a:endParaRPr lang="ru-RU" sz="2000" b="1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154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детский сад комбинированного вида № 29 «Малышка» г. Ессентуки</vt:lpstr>
      <vt:lpstr>Семейный марафон по созданию книги</vt:lpstr>
      <vt:lpstr>Семейный марафон по созданию книги</vt:lpstr>
      <vt:lpstr>  Суть марафона:  </vt:lpstr>
      <vt:lpstr>  Организация марафона:  </vt:lpstr>
      <vt:lpstr>Презентация PowerPoint</vt:lpstr>
      <vt:lpstr>Презентация PowerPoint</vt:lpstr>
      <vt:lpstr>                Польза марафона: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40</cp:revision>
  <dcterms:created xsi:type="dcterms:W3CDTF">2018-03-20T05:44:42Z</dcterms:created>
  <dcterms:modified xsi:type="dcterms:W3CDTF">2024-03-20T01:42:29Z</dcterms:modified>
</cp:coreProperties>
</file>