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3E63-72B1-493D-9E50-E46F95FCABA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8333-A3AF-48BE-87F6-36FF6E947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1" y="1660909"/>
            <a:ext cx="635798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Творческий проект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«История возникновения дымковской игрушки»   </a:t>
            </a:r>
          </a:p>
          <a:p>
            <a:pPr algn="ctr"/>
            <a:endParaRPr lang="ru-RU" sz="4400" dirty="0">
              <a:solidFill>
                <a:srgbClr val="002060"/>
              </a:solidFill>
            </a:endParaRPr>
          </a:p>
          <a:p>
            <a:pPr algn="ctr"/>
            <a:endParaRPr lang="ru-RU" sz="4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1600" dirty="0" smtClean="0"/>
              <a:t>Разработали: </a:t>
            </a:r>
            <a:r>
              <a:rPr lang="ru-RU" sz="1600" dirty="0" err="1" smtClean="0"/>
              <a:t>Крейцберг</a:t>
            </a:r>
            <a:r>
              <a:rPr lang="ru-RU" sz="1600" dirty="0" smtClean="0"/>
              <a:t> М.Н.</a:t>
            </a:r>
            <a:r>
              <a:rPr lang="ru-RU" sz="2400" dirty="0" smtClean="0"/>
              <a:t>                                                                           </a:t>
            </a:r>
          </a:p>
          <a:p>
            <a:pPr algn="just"/>
            <a:r>
              <a:rPr lang="ru-RU" sz="2400" dirty="0" smtClean="0"/>
              <a:t>                                                                      </a:t>
            </a:r>
            <a:r>
              <a:rPr lang="ru-RU" sz="1600" dirty="0" smtClean="0"/>
              <a:t>Мазова Т.В.</a:t>
            </a:r>
          </a:p>
          <a:p>
            <a:pPr algn="just"/>
            <a:endParaRPr lang="ru-RU" sz="1600" dirty="0"/>
          </a:p>
          <a:p>
            <a:pPr algn="just"/>
            <a:endParaRPr lang="ru-RU" sz="2400" dirty="0" smtClean="0"/>
          </a:p>
          <a:p>
            <a:pPr algn="ctr"/>
            <a:endParaRPr lang="ru-RU" sz="4400" dirty="0"/>
          </a:p>
          <a:p>
            <a:pPr algn="ctr"/>
            <a:endParaRPr lang="ru-RU" sz="4400" dirty="0" smtClean="0">
              <a:solidFill>
                <a:srgbClr val="FF000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7148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№218»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Барнаул 2024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3. Тема: «Украшение дымковскими узорами лошадки»» (аппликация с элементами рисования).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IMG-20240313-WA003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3" y="1357299"/>
            <a:ext cx="4500594" cy="3286148"/>
          </a:xfrm>
          <a:prstGeom prst="rect">
            <a:avLst/>
          </a:prstGeom>
        </p:spPr>
      </p:pic>
      <p:pic>
        <p:nvPicPr>
          <p:cNvPr id="5" name="Рисунок 4" descr="IMG-20240313-WA003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357686" y="1357298"/>
            <a:ext cx="4048135" cy="3286148"/>
          </a:xfrm>
          <a:prstGeom prst="rect">
            <a:avLst/>
          </a:prstGeom>
        </p:spPr>
      </p:pic>
      <p:pic>
        <p:nvPicPr>
          <p:cNvPr id="6" name="Рисунок 5" descr="IMG-20240313-WA0038.jpg"/>
          <p:cNvPicPr/>
          <p:nvPr/>
        </p:nvPicPr>
        <p:blipFill>
          <a:blip r:embed="rId5"/>
          <a:srcRect t="30446" b="12074"/>
          <a:stretch>
            <a:fillRect/>
          </a:stretch>
        </p:blipFill>
        <p:spPr>
          <a:xfrm>
            <a:off x="1643042" y="4286256"/>
            <a:ext cx="5940425" cy="22288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4. Тема: «Украшение платья дымковскими узорами» (рисование).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IMG_20240312_09301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604" y="1571612"/>
            <a:ext cx="5940425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65722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Развивающие игры.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«Дымковское Лото».</a:t>
            </a:r>
            <a:br>
              <a:rPr lang="ru-RU" dirty="0" smtClean="0"/>
            </a:br>
            <a:r>
              <a:rPr lang="ru-RU" dirty="0" smtClean="0"/>
              <a:t>2. «Найди такой же узор».</a:t>
            </a:r>
            <a:br>
              <a:rPr lang="ru-RU" dirty="0" smtClean="0"/>
            </a:br>
            <a:r>
              <a:rPr lang="ru-RU" dirty="0" smtClean="0"/>
              <a:t>3. «Собери узор».</a:t>
            </a:r>
            <a:br>
              <a:rPr lang="ru-RU" dirty="0" smtClean="0"/>
            </a:br>
            <a:r>
              <a:rPr lang="ru-RU" dirty="0" smtClean="0"/>
              <a:t>4. «Собери целое».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240312_1030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728" y="2285992"/>
            <a:ext cx="585791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5715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Музыкально- художественная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развивать у детей интерес к народной музыке, желание ее слушать. Вызывать эмоциональную отзывчивость.</a:t>
            </a:r>
            <a:br>
              <a:rPr lang="ru-RU" dirty="0" smtClean="0"/>
            </a:br>
            <a:r>
              <a:rPr lang="ru-RU" dirty="0" smtClean="0"/>
              <a:t>1. Л. </a:t>
            </a:r>
            <a:r>
              <a:rPr lang="ru-RU" dirty="0" err="1" smtClean="0"/>
              <a:t>Волокитина</a:t>
            </a:r>
            <a:r>
              <a:rPr lang="ru-RU" dirty="0" smtClean="0"/>
              <a:t> «Ярмарка».</a:t>
            </a:r>
            <a:br>
              <a:rPr lang="ru-RU" dirty="0" smtClean="0"/>
            </a:br>
            <a:r>
              <a:rPr lang="ru-RU" dirty="0" smtClean="0"/>
              <a:t>2.Русская народная песня «Ягодка».</a:t>
            </a:r>
            <a:br>
              <a:rPr lang="ru-RU" dirty="0" smtClean="0"/>
            </a:br>
            <a:r>
              <a:rPr lang="ru-RU" dirty="0" smtClean="0"/>
              <a:t>3. Русская народная песня «Барыня».</a:t>
            </a:r>
            <a:br>
              <a:rPr lang="ru-RU" dirty="0" smtClean="0"/>
            </a:br>
            <a:r>
              <a:rPr lang="ru-RU" dirty="0" smtClean="0"/>
              <a:t>4. Русская народная песня «Жили у бабуси».</a:t>
            </a:r>
            <a:br>
              <a:rPr lang="ru-RU" dirty="0" smtClean="0"/>
            </a:br>
            <a:r>
              <a:rPr lang="ru-RU" dirty="0" smtClean="0"/>
              <a:t>5. Русская народная песня «Во поле береза стояла».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Подвижные игры: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-20240313-WA004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4857784" cy="2857500"/>
          </a:xfrm>
          <a:prstGeom prst="rect">
            <a:avLst/>
          </a:prstGeom>
        </p:spPr>
      </p:pic>
      <p:pic>
        <p:nvPicPr>
          <p:cNvPr id="5" name="Рисунок 4" descr="IMG_20240312_11010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604" y="3786190"/>
            <a:ext cx="5940425" cy="2786083"/>
          </a:xfrm>
          <a:prstGeom prst="rect">
            <a:avLst/>
          </a:prstGeom>
        </p:spPr>
      </p:pic>
      <p:pic>
        <p:nvPicPr>
          <p:cNvPr id="6" name="Рисунок 5" descr="IMG_20240312_11355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3438" y="1000108"/>
            <a:ext cx="4214842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500042"/>
            <a:ext cx="73581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Вывод: цели достигнуты.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Дети познакомились с дымковской игрушкой, узнали историю, развитие, процесс изготовления,  научились украшать дымковскими узорами силуэты игрушек и других предметов.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Теперь можно сказать, что художественный промысел «Дымковская игрушка» по праву является национально-культурным достоянием России.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Развили творческий потенциал детей.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Развили  восприятие цвета, закрепили знание цветов.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Усовершенствовали навыки использования инструментов и материалов для рисования (как держать карандаш, кисть, промывать её, как набирать краску и т.д.) и аппликации (как намазывать клеем фигуру, прижимать салфеткой, формировать навыки аккуратной работы.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Развили мелкую моторику рук.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Получили положительный эмоциональный отклик на красоту узора дымковской игрушки, радость от созданного изображения.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Воспитали уважение к труду русских умельцев.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дым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66437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и развитие основ духовно-нравственной культуры детей посредством ознакомления с народными промыслами - дымковской игрушкой, росписью.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428604"/>
            <a:ext cx="6786610" cy="660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Образовательные: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Познакомить с дымковской игрушкой, с элементами дымковской росписи.</a:t>
            </a:r>
            <a:br>
              <a:rPr lang="ru-RU" dirty="0" smtClean="0"/>
            </a:br>
            <a:r>
              <a:rPr lang="ru-RU" dirty="0" smtClean="0"/>
              <a:t>- Формировать навык использования материалов для рисования.</a:t>
            </a:r>
            <a:br>
              <a:rPr lang="ru-RU" dirty="0" smtClean="0"/>
            </a:br>
            <a:r>
              <a:rPr lang="ru-RU" dirty="0" smtClean="0"/>
              <a:t>- Учить видеть красоту дымковской игрушки.</a:t>
            </a:r>
            <a:br>
              <a:rPr lang="ru-RU" dirty="0" smtClean="0"/>
            </a:br>
            <a:r>
              <a:rPr lang="ru-RU" dirty="0" smtClean="0"/>
              <a:t>- Развивать художественный вкус в результате изготовления поделок.</a:t>
            </a:r>
            <a:br>
              <a:rPr lang="ru-RU" dirty="0" smtClean="0"/>
            </a:br>
            <a:r>
              <a:rPr lang="ru-RU" b="1" i="1" dirty="0" smtClean="0"/>
              <a:t>Развивающие: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-Развивать познавательную активность, зрительную память, внимание, любознательность.</a:t>
            </a:r>
            <a:br>
              <a:rPr lang="ru-RU" dirty="0" smtClean="0"/>
            </a:br>
            <a:r>
              <a:rPr lang="ru-RU" dirty="0" smtClean="0"/>
              <a:t>- Развивать художественный вкус в результате изготовления поделок.</a:t>
            </a:r>
            <a:br>
              <a:rPr lang="ru-RU" dirty="0" smtClean="0"/>
            </a:br>
            <a:r>
              <a:rPr lang="ru-RU" dirty="0" smtClean="0"/>
              <a:t>- Развивать моторику рук и тонких движений пальцев.</a:t>
            </a:r>
            <a:br>
              <a:rPr lang="ru-RU" dirty="0" smtClean="0"/>
            </a:br>
            <a:r>
              <a:rPr lang="ru-RU" dirty="0" smtClean="0"/>
              <a:t>- Развивать все компоненты связной речи, ее грамматический строй, диалогическую речь, социальную и языковую компетентность, навыки</a:t>
            </a:r>
            <a:br>
              <a:rPr lang="ru-RU" dirty="0" smtClean="0"/>
            </a:br>
            <a:r>
              <a:rPr lang="ru-RU" dirty="0" smtClean="0"/>
              <a:t>общения.</a:t>
            </a:r>
            <a:br>
              <a:rPr lang="ru-RU" dirty="0" smtClean="0"/>
            </a:br>
            <a:r>
              <a:rPr lang="ru-RU" b="1" i="1" dirty="0" smtClean="0"/>
              <a:t>Воспитательные: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Воспитывать любовь к народно-прикладному искусству, к народному творчеству.</a:t>
            </a:r>
            <a:br>
              <a:rPr lang="ru-RU" dirty="0" smtClean="0"/>
            </a:br>
            <a:r>
              <a:rPr lang="ru-RU" dirty="0" smtClean="0"/>
              <a:t>- Воспитывать уважение к работе мастеров.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66437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Вид </a:t>
            </a:r>
            <a:r>
              <a:rPr lang="ru-RU" sz="2000" b="1" dirty="0" smtClean="0">
                <a:solidFill>
                  <a:srgbClr val="002060"/>
                </a:solidFill>
              </a:rPr>
              <a:t>проекта</a:t>
            </a:r>
            <a:r>
              <a:rPr lang="ru-RU" dirty="0" smtClean="0"/>
              <a:t>: познавательно - творческий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Продолжительность проекта</a:t>
            </a:r>
            <a:r>
              <a:rPr lang="ru-RU" dirty="0" smtClean="0"/>
              <a:t>: краткосрочный с 04.03.2024 по </a:t>
            </a:r>
            <a:r>
              <a:rPr lang="ru-RU" dirty="0" smtClean="0"/>
              <a:t>18.03.2024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Участники проекта</a:t>
            </a:r>
            <a:r>
              <a:rPr lang="ru-RU" dirty="0" smtClean="0"/>
              <a:t>: воспитатели, дети средней группы.</a:t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Актуальность</a:t>
            </a:r>
            <a:r>
              <a:rPr lang="ru-RU" dirty="0" smtClean="0"/>
              <a:t>: Дымковская игрушка - русская народная игрушка, которая прочно вошла в быт детских дошкольных учреждений. Более "детскую" игрушку трудно вообразить. Дымковские игрушки привлекают детей яркостью и оригинальностью. Изделия эти радуют глаз, поднимают настроение, раскрывают мир веселого праздника. Декоративное рисование дымковской игрушки просты, но своеобразны, они наивны, но выразительны. Декоративное рисование дымковской игрушки дает возможность детям почувствовать себя в роли художника - декоратора, отразить в своей работе эстетическое видение и чувствование красоты окружающего мира, природы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642918"/>
            <a:ext cx="67151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Ожидаемый результат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dirty="0" smtClean="0"/>
              <a:t>В ходе реализации данного проекта мы предполагаем, что в результате совместной деятельности воспитанников, и педагогов группы у детей сформируется интерес к дымковской игрушке. Они усвоят цвета данной росписи, смогут называть все ее элементы. Узнают приемы рисования и научатся составлять узоры. Дети получат первоначальные представления о декоративно – прикладном искусстве, расширят кругозор с помощью стихов, загадок, игр.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928670"/>
            <a:ext cx="70723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Основной этап (практический):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Внедрение в воспитательно-образовательный процесс эффективных методов и приемов по формированию знаний дошкольников о дымковской игрушке.</a:t>
            </a:r>
            <a:br>
              <a:rPr lang="ru-RU" dirty="0" smtClean="0"/>
            </a:br>
            <a:r>
              <a:rPr lang="ru-RU" dirty="0" smtClean="0"/>
              <a:t>- Реализация проекта через разные виды деятельности: проведение бесед с детьми, рассматривание пособий, художественно – творческая деятельность, проведение дидактических и настольных игр, разучивание стихов, </a:t>
            </a:r>
            <a:r>
              <a:rPr lang="ru-RU" dirty="0" err="1" smtClean="0"/>
              <a:t>потешек</a:t>
            </a:r>
            <a:r>
              <a:rPr lang="ru-RU" dirty="0" smtClean="0"/>
              <a:t>, отгадывание загадок по теме.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Заключительный.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Выставка рисунков по теме, поделок.</a:t>
            </a:r>
            <a:br>
              <a:rPr lang="ru-RU" dirty="0" smtClean="0"/>
            </a:br>
            <a:r>
              <a:rPr lang="ru-RU" dirty="0" smtClean="0"/>
              <a:t>-Оформление консультаций для родителей «Роль народной игрушки в воспитании дошкольника»</a:t>
            </a:r>
            <a:br>
              <a:rPr lang="ru-RU" dirty="0" smtClean="0"/>
            </a:br>
            <a:r>
              <a:rPr lang="ru-RU" dirty="0" smtClean="0"/>
              <a:t>- Викторина для родителей и детей «Фабрика дымковской игрушки».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215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Познание.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Закреплять умение рассматривать, описывать и сравнивать народные игрушки. Сформировать знания об особенностях росписи игрушек, колорите, основных элементах узора. Воспитывать интерес, уважение и бережное отношение к народному творчеству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Тема: «Знакомство с дымковской игрушкой».</a:t>
            </a:r>
            <a:br>
              <a:rPr lang="ru-RU" dirty="0" smtClean="0"/>
            </a:br>
            <a:r>
              <a:rPr lang="ru-RU" dirty="0" smtClean="0"/>
              <a:t>2. Тема: презентация «Веселая Дымка».</a:t>
            </a:r>
            <a:br>
              <a:rPr lang="ru-RU" dirty="0" smtClean="0"/>
            </a:br>
            <a:r>
              <a:rPr lang="ru-RU" dirty="0" smtClean="0"/>
              <a:t>3. Тема: отгадай загадку «Прекрасная Дымка».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Общение.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Рассматривание, сравнение и описание предметов. Формулирование высказываний и самостоятельных суждений, составление предложений. Эмоционально реагировать на рассказ, задавать вопросы.</a:t>
            </a:r>
            <a:br>
              <a:rPr lang="ru-RU" dirty="0" smtClean="0"/>
            </a:br>
            <a:r>
              <a:rPr lang="ru-RU" dirty="0" smtClean="0"/>
              <a:t>1. Тема: беседа ««Особенности росписи дымковских игрушек».</a:t>
            </a:r>
            <a:br>
              <a:rPr lang="ru-RU" dirty="0" smtClean="0"/>
            </a:br>
            <a:r>
              <a:rPr lang="ru-RU" dirty="0" smtClean="0"/>
              <a:t>2. Тема: чтение стихотворений о дымковской игрушке.</a:t>
            </a:r>
            <a:br>
              <a:rPr lang="ru-RU" dirty="0" smtClean="0"/>
            </a:br>
            <a:r>
              <a:rPr lang="ru-RU" dirty="0" smtClean="0"/>
              <a:t>3. Тема: отгадывание загадок про дымковские игрушки.</a:t>
            </a:r>
            <a:br>
              <a:rPr lang="ru-RU" dirty="0" smtClean="0"/>
            </a:br>
            <a:r>
              <a:rPr lang="ru-RU" dirty="0" smtClean="0"/>
              <a:t>4. Тема: разучивание стихов о дымке.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Художественное творчество.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1. Тема: «Дымковская игрушка» (раскрашивание карандашами по предложенному образцу). Раскраска по выбору детей.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IMG_20240312_0928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4500594" cy="2857520"/>
          </a:xfrm>
          <a:prstGeom prst="rect">
            <a:avLst/>
          </a:prstGeom>
        </p:spPr>
      </p:pic>
      <p:pic>
        <p:nvPicPr>
          <p:cNvPr id="5" name="Рисунок 4" descr="IMG_20240312_10225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116" y="3786190"/>
            <a:ext cx="5583235" cy="2780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785794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2. Тема: «Узоры дымковской игрушки» (рисование гуашью некоторых узоров).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IMG-20240315-WA0071.jpg"/>
          <p:cNvPicPr/>
          <p:nvPr/>
        </p:nvPicPr>
        <p:blipFill>
          <a:blip r:embed="rId3"/>
          <a:srcRect t="10526" b="17513"/>
          <a:stretch>
            <a:fillRect/>
          </a:stretch>
        </p:blipFill>
        <p:spPr>
          <a:xfrm>
            <a:off x="1357291" y="1833562"/>
            <a:ext cx="6715172" cy="3881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304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2024-03-25T05:03:49Z</dcterms:created>
  <dcterms:modified xsi:type="dcterms:W3CDTF">2024-03-27T09:29:31Z</dcterms:modified>
</cp:coreProperties>
</file>