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5" r:id="rId7"/>
    <p:sldId id="264" r:id="rId8"/>
    <p:sldId id="261" r:id="rId9"/>
    <p:sldId id="267" r:id="rId10"/>
    <p:sldId id="266" r:id="rId11"/>
    <p:sldId id="280" r:id="rId12"/>
    <p:sldId id="27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29313D-A2DF-4C42-A934-C7600BF1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4819077"/>
            <a:ext cx="8057322" cy="174516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Технология Метафорических ассоциативных карт(МАК),КАК СПОСОБ РАЗВИТИЯ ЭМОЦИОНАЛЬНОГО ИНТЕЛЕКТА У ДЕТЕЙ С ОВЗ</a:t>
            </a:r>
            <a:endParaRPr lang="ru-RU" sz="36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467EEB8-8862-47FA-BEC7-F980F7DFF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01744" y="4960138"/>
            <a:ext cx="3505200" cy="1463040"/>
          </a:xfrm>
        </p:spPr>
        <p:txBody>
          <a:bodyPr/>
          <a:lstStyle/>
          <a:p>
            <a:r>
              <a:rPr lang="ru-RU" dirty="0" smtClean="0"/>
              <a:t>Прохорова Ирина Александровна педагог-  психолог МАДОУ д/с «Сказка» г. Белоярский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688DB1B-C7E3-4A88-A422-AF223BE91E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85" r="16685"/>
          <a:stretch>
            <a:fillRect/>
          </a:stretch>
        </p:blipFill>
        <p:spPr>
          <a:xfrm rot="16200000">
            <a:off x="3808413" y="-3808413"/>
            <a:ext cx="4572000" cy="12188826"/>
          </a:xfrm>
        </p:spPr>
      </p:pic>
    </p:spTree>
    <p:extLst>
      <p:ext uri="{BB962C8B-B14F-4D97-AF65-F5344CB8AC3E}">
        <p14:creationId xmlns:p14="http://schemas.microsoft.com/office/powerpoint/2010/main" val="2737217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CC2955-423D-4FD8-B5EE-C5D9EAC4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Портретные колоды МАК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815CAE9-D66C-4ED4-B63A-F4E7B75D7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0191"/>
            <a:ext cx="9720073" cy="4023360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 МАК «Роботы» </a:t>
            </a:r>
            <a:r>
              <a:rPr lang="ru-RU" i="1" dirty="0">
                <a:solidFill>
                  <a:prstClr val="black"/>
                </a:solidFill>
              </a:rPr>
              <a:t>(Автор: Татьяна Ушакова)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B8834D5-1D51-4173-BFEA-EC21B0A17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0" y="3128977"/>
            <a:ext cx="5218628" cy="29324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41365AF-AF76-4621-8F14-2C5D100F9A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379736" y="2014090"/>
            <a:ext cx="2932512" cy="52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54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0D24E2-9587-4929-9C30-6F43F57B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95944"/>
            <a:ext cx="9720072" cy="940297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Направления работы психолога с детьми с использованием МАК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C1ECA1D-0F31-4FEE-8E7C-718EAC8D4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979714"/>
            <a:ext cx="9895115" cy="18505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sz="2000" dirty="0"/>
              <a:t>Развитие когнитивных процессов у детей.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 Развитие эмоциональной сферы.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 Коррекция детско-родительских отношений.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 Диагностика.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89D64E1-BF40-47FB-8B26-8D5F894E3B33}"/>
              </a:ext>
            </a:extLst>
          </p:cNvPr>
          <p:cNvSpPr/>
          <p:nvPr/>
        </p:nvSpPr>
        <p:spPr>
          <a:xfrm>
            <a:off x="1024127" y="3988905"/>
            <a:ext cx="4356255" cy="2720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Вставите сюда фото, как вы проводите занятия с детьми с использованием МАК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8CB343E-4538-46FE-B8E4-61728153ED59}"/>
              </a:ext>
            </a:extLst>
          </p:cNvPr>
          <p:cNvSpPr/>
          <p:nvPr/>
        </p:nvSpPr>
        <p:spPr>
          <a:xfrm>
            <a:off x="6387945" y="3978570"/>
            <a:ext cx="4356255" cy="2720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Вставите сюда фото, как вы проводите занятия с детьми с использованием МАК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942" y="3988905"/>
            <a:ext cx="4356256" cy="245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943" y="979715"/>
            <a:ext cx="4356255" cy="299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61" y="2830286"/>
            <a:ext cx="5127171" cy="3693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364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5A93D4-3FAC-4601-B47F-6B7DF87C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AA0EABB-CA7A-482D-8FA9-13749830C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ADD4308-C651-40CF-BBBD-264C54CC5E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841" t="23188" r="2418" b="23188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9325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891DAC-5363-4DAD-AD32-148BB59E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такое метафорические ассоциативные карты (МАК)?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4AA2E74-00E4-4373-8D12-6FA187070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Метафорические ассоциативные карты – это мультимодальная сенсорная стимуляция, создающая путём неосознанных ассоциаций метафорические образы, способствующие диссоциации субъекта с актуальной проблемой, в результате чего возникает возможность его ассоциативного и нарративного исследования, а также переноса внутренних побуждений и неосознанных потребностей в зону рационального осмысления.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/>
              <a:t>Источник: Ингерлейб Михаил «Метафорические ассоциативные карты. Полный курс для практики». – СПб.: Питер, 2021</a:t>
            </a:r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693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E74088-A760-4B58-AABF-3E2E888C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Главный Закон метафорических ассоциативных карт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3D8CA82-035D-45B4-9EC7-C67CCDFBE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24732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Сама карта ничего не обозначает, на ней находится то, что видит человек, который её выбрал. </a:t>
            </a:r>
            <a:r>
              <a:rPr lang="ru-RU" dirty="0">
                <a:ea typeface="Calibri" panose="020F0502020204030204" pitchFamily="34" charset="0"/>
              </a:rPr>
              <a:t>При этом чувства и мысли, которые возникают у одного человека при взгляде на карту, могут кардинально отличаться от впечатлений другого. </a:t>
            </a: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910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8D2352-725B-4048-9DB1-89C58214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использования мак с детьми дошкольного возраста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3FE2C6-AD25-4188-9C51-F31E395D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МАК можно использовать в работе с детьми с 4-5 лет, когда ребёнок уже хорошо разговаривает и может рассказать о том, что он видит на карте.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Чем меньше ребёнок, тем меньше карт должно быть в колоде (часть карт можно просто убрать).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В работе с дошкольниками лучше использовать колоды с понятными для них изображениями.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Абстрактные колоды с детьми дошкольниками не используются.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/>
              <a:t>  Если ребёнок отказывается от игры с картами, то не заставляйте его!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13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B3CB1B-CBE0-4B33-B646-522D31BFC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использования Мак в работе с детьми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DEAE9B-56FC-4DF3-8756-8A895E0BE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Карты воспринимаются ребёнком как игра, а не как проверка, что снимает напряжение и тревожность.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Карты облегчают установление контакта с ребёнком.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Создают атмосферу доверия.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Облегчают диагностику и дальнейшую работу.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Развивают эмоциональный интеллект.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/>
              <a:t> Развивают творческое начало.</a:t>
            </a:r>
          </a:p>
          <a:p>
            <a: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endParaRPr lang="ru-RU" sz="1200" dirty="0">
              <a:solidFill>
                <a:prstClr val="black"/>
              </a:solidFill>
            </a:endParaRPr>
          </a:p>
          <a:p>
            <a:pPr lvl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ru-RU" sz="1200" dirty="0">
                <a:solidFill>
                  <a:prstClr val="black"/>
                </a:solidFill>
              </a:rPr>
              <a:t>Источник: Ингерлейб Михаил «Метафорические ассоциативные карты. Полный курс для практики». – СПб.: Питер, 2021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42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20BE52-6EF0-47BA-861F-4BEF0B13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4960138"/>
            <a:ext cx="8097078" cy="1463040"/>
          </a:xfrm>
        </p:spPr>
        <p:txBody>
          <a:bodyPr>
            <a:noAutofit/>
          </a:bodyPr>
          <a:lstStyle/>
          <a:p>
            <a:r>
              <a:rPr lang="ru-RU" sz="4000" dirty="0"/>
              <a:t>Обзор колод МАК в работе с детьми дошкольного возраста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E71A032-E26E-41A7-B922-076367F52D3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85" r="16685"/>
          <a:stretch>
            <a:fillRect/>
          </a:stretch>
        </p:blipFill>
        <p:spPr>
          <a:xfrm rot="16200000">
            <a:off x="3808413" y="-3808413"/>
            <a:ext cx="4572000" cy="12188826"/>
          </a:xfrm>
        </p:spPr>
      </p:pic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8348C4-1147-4C2A-B6C0-ACEA856E6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Технология м</a:t>
            </a:r>
            <a:r>
              <a:rPr lang="ru-RU" dirty="0" smtClean="0"/>
              <a:t>етафорических </a:t>
            </a:r>
            <a:r>
              <a:rPr lang="ru-RU" dirty="0"/>
              <a:t>ассоциативных карт(МАК</a:t>
            </a:r>
            <a:r>
              <a:rPr lang="ru-RU" dirty="0" smtClean="0"/>
              <a:t>), как способ развития эмоционального интеллекта у детей с ОВЗ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29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5CCE11-2CE3-4044-804B-187A07D6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Колоды МАК, отражающие различные эмоции и чувства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06921B-88E1-4F13-B98F-D5CD208E0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7826"/>
            <a:ext cx="9720073" cy="4321534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«Волшебный сундучок: эти разные эмоции » </a:t>
            </a:r>
            <a:r>
              <a:rPr lang="ru-RU" i="1" dirty="0">
                <a:solidFill>
                  <a:prstClr val="black"/>
                </a:solidFill>
              </a:rPr>
              <a:t>(Авторы: Васильева И., Лебедева М.)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«Котейка» </a:t>
            </a:r>
            <a:r>
              <a:rPr lang="ru-RU" i="1" dirty="0">
                <a:solidFill>
                  <a:prstClr val="black"/>
                </a:solidFill>
              </a:rPr>
              <a:t>(Автор: Седова Н.)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«Монстрики» </a:t>
            </a:r>
            <a:r>
              <a:rPr lang="ru-RU" i="1" dirty="0">
                <a:solidFill>
                  <a:prstClr val="black"/>
                </a:solidFill>
              </a:rPr>
              <a:t>(Автор: Ютта Гох-Корона и Кристиан Корона)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52B415-6EA4-42DE-9077-40912357F6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63962" y="3791147"/>
            <a:ext cx="1970501" cy="3500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D8E060F-2CDE-4E1D-82FA-9AAABA43E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76047" y="3791147"/>
            <a:ext cx="1970501" cy="35002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8BC4D55-C9A0-4B8D-B41D-46FF13DDA3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951876" y="3791150"/>
            <a:ext cx="1970499" cy="350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38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1F4F60-1E1D-4028-A8BB-EDEAB4E9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439003" cy="1499616"/>
          </a:xfrm>
        </p:spPr>
        <p:txBody>
          <a:bodyPr>
            <a:normAutofit/>
          </a:bodyPr>
          <a:lstStyle/>
          <a:p>
            <a:r>
              <a:rPr lang="ru-RU" dirty="0"/>
              <a:t>Сказочные колоды МАК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ACF4847-ED69-4081-9B80-0624958DD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147455" cy="402336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i="1" dirty="0"/>
              <a:t> </a:t>
            </a:r>
            <a:r>
              <a:rPr lang="ru-RU" dirty="0">
                <a:solidFill>
                  <a:prstClr val="black"/>
                </a:solidFill>
              </a:rPr>
              <a:t>МАК «Волшебный сундучок» </a:t>
            </a:r>
            <a:r>
              <a:rPr lang="ru-RU" i="1" dirty="0">
                <a:solidFill>
                  <a:prstClr val="black"/>
                </a:solidFill>
              </a:rPr>
              <a:t>(Авторы: Васильева И., Лебедева М.)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МАК</a:t>
            </a: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«Проективные сказочные карты»  </a:t>
            </a:r>
            <a:r>
              <a:rPr lang="ru-RU" i="1" dirty="0">
                <a:solidFill>
                  <a:prstClr val="black"/>
                </a:solidFill>
              </a:rPr>
              <a:t>(Автор: Олифирович Н.И., Малейчук Г.И.)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МАК «Мастерская сказок» </a:t>
            </a:r>
            <a:r>
              <a:rPr lang="ru-RU" i="1" dirty="0">
                <a:solidFill>
                  <a:prstClr val="black"/>
                </a:solidFill>
              </a:rPr>
              <a:t>(Авторы: Т. Зинкевич-Евстигнеева, А. Зинкевич)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i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FC17E24-5073-4756-9259-6F25079727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18" y="4297680"/>
            <a:ext cx="3578087" cy="20126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9760A8-EC4C-42CB-A4A1-03D740E39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018" y="4297506"/>
            <a:ext cx="3286029" cy="2030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EAB6588-A1F9-4D52-8A2C-6C7DFD064C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348" y="4297506"/>
            <a:ext cx="3017782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3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353BC-839E-4E41-B9CC-B0547A4F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Сюжетные колоды мак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C93767-DCF5-41E8-8663-F41289BF1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/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«Расправляя крылья» </a:t>
            </a:r>
            <a:r>
              <a:rPr lang="ru-RU" i="1" dirty="0">
                <a:solidFill>
                  <a:prstClr val="black"/>
                </a:solidFill>
              </a:rPr>
              <a:t>(Автор: Крюгер Камилла)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«Домик номер 6» </a:t>
            </a:r>
            <a:r>
              <a:rPr lang="ru-RU" i="1" dirty="0">
                <a:solidFill>
                  <a:prstClr val="black"/>
                </a:solidFill>
              </a:rPr>
              <a:t>(Автор: Добычина Светлана)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Font typeface="Wingdings" panose="05000000000000000000" pitchFamily="2" charset="2"/>
              <a:buChar char="q"/>
            </a:pPr>
            <a:r>
              <a:rPr lang="ru-RU" dirty="0">
                <a:solidFill>
                  <a:prstClr val="black"/>
                </a:solidFill>
              </a:rPr>
              <a:t>МАК «Дружок» </a:t>
            </a:r>
            <a:r>
              <a:rPr lang="ru-RU" i="1" dirty="0">
                <a:solidFill>
                  <a:prstClr val="black"/>
                </a:solidFill>
              </a:rPr>
              <a:t>(Автор: Ирина Фёдорова)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None/>
            </a:pPr>
            <a:endParaRPr lang="ru-RU" i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CAD1930-860D-4174-8A7F-991E212C3A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90372" y="3331282"/>
            <a:ext cx="2037645" cy="3619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8A641F9-8EE5-43B5-8F71-E86FFA0731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88235" y="4122209"/>
            <a:ext cx="3622478" cy="20376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95919C4-C131-4A38-ACB7-01B594779B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14463" y="3331280"/>
            <a:ext cx="2037644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9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9831</TotalTime>
  <Words>542</Words>
  <Application>Microsoft Office PowerPoint</Application>
  <PresentationFormat>Широкоэкранный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Tw Cen MT</vt:lpstr>
      <vt:lpstr>Tw Cen MT Condensed</vt:lpstr>
      <vt:lpstr>Wingdings</vt:lpstr>
      <vt:lpstr>Wingdings 3</vt:lpstr>
      <vt:lpstr>Интеграл</vt:lpstr>
      <vt:lpstr>Технология Метафорических ассоциативных карт(МАК),КАК СПОСОБ РАЗВИТИЯ ЭМОЦИОНАЛЬНОГО ИНТЕЛЕКТА У ДЕТЕЙ С ОВЗ</vt:lpstr>
      <vt:lpstr>Что такое метафорические ассоциативные карты (МАК)?</vt:lpstr>
      <vt:lpstr>Главный Закон метафорических ассоциативных карт</vt:lpstr>
      <vt:lpstr>Правила использования мак с детьми дошкольного возраста</vt:lpstr>
      <vt:lpstr>Преимущества использования Мак в работе с детьми</vt:lpstr>
      <vt:lpstr>Обзор колод МАК в работе с детьми дошкольного возраста</vt:lpstr>
      <vt:lpstr>Колоды МАК, отражающие различные эмоции и чувства</vt:lpstr>
      <vt:lpstr>Сказочные колоды МАК</vt:lpstr>
      <vt:lpstr>Сюжетные колоды мак</vt:lpstr>
      <vt:lpstr>Портретные колоды МАК</vt:lpstr>
      <vt:lpstr>Направления работы психолога с детьми с использованием МАК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Метафорические ассоциативные карты (МАК) в работе педагога-психолога ДОУ</dc:title>
  <dc:creator>User</dc:creator>
  <cp:lastModifiedBy>1</cp:lastModifiedBy>
  <cp:revision>85</cp:revision>
  <dcterms:created xsi:type="dcterms:W3CDTF">2021-02-11T05:06:18Z</dcterms:created>
  <dcterms:modified xsi:type="dcterms:W3CDTF">2024-05-17T09:59:17Z</dcterms:modified>
</cp:coreProperties>
</file>