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3" r:id="rId3"/>
    <p:sldId id="269" r:id="rId4"/>
    <p:sldId id="262" r:id="rId5"/>
    <p:sldId id="265" r:id="rId6"/>
    <p:sldId id="271" r:id="rId7"/>
    <p:sldId id="264" r:id="rId8"/>
    <p:sldId id="281" r:id="rId9"/>
    <p:sldId id="282" r:id="rId10"/>
    <p:sldId id="270" r:id="rId11"/>
    <p:sldId id="263" r:id="rId12"/>
    <p:sldId id="272" r:id="rId13"/>
    <p:sldId id="257" r:id="rId14"/>
    <p:sldId id="268" r:id="rId15"/>
    <p:sldId id="278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B9A"/>
    <a:srgbClr val="8EE51B"/>
    <a:srgbClr val="FCE4E0"/>
    <a:srgbClr val="FCEBE0"/>
    <a:srgbClr val="FFFF00"/>
    <a:srgbClr val="E5E083"/>
    <a:srgbClr val="FF9900"/>
    <a:srgbClr val="10E615"/>
    <a:srgbClr val="13095B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FE123-79D9-49B9-918A-591269C3229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F79410B-A3A7-490E-9F61-B6845366D38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Вариант 1</a:t>
          </a:r>
          <a:endParaRPr lang="ru-RU" dirty="0">
            <a:solidFill>
              <a:srgbClr val="FF0000"/>
            </a:solidFill>
          </a:endParaRPr>
        </a:p>
      </dgm:t>
    </dgm:pt>
    <dgm:pt modelId="{B6057940-D136-42B7-B44B-BAF7C17B402C}" type="parTrans" cxnId="{2B48A1F4-411D-4EBE-A97A-7B24DBE3603B}">
      <dgm:prSet/>
      <dgm:spPr/>
      <dgm:t>
        <a:bodyPr/>
        <a:lstStyle/>
        <a:p>
          <a:endParaRPr lang="ru-RU"/>
        </a:p>
      </dgm:t>
    </dgm:pt>
    <dgm:pt modelId="{B80A4351-A699-4FB5-B3F4-3320457EE0C6}" type="sibTrans" cxnId="{2B48A1F4-411D-4EBE-A97A-7B24DBE3603B}">
      <dgm:prSet/>
      <dgm:spPr/>
      <dgm:t>
        <a:bodyPr/>
        <a:lstStyle/>
        <a:p>
          <a:endParaRPr lang="ru-RU"/>
        </a:p>
      </dgm:t>
    </dgm:pt>
    <dgm:pt modelId="{69F1D91B-A891-424B-8D6D-D8094209B6C9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Валеная сумочка с металлической фурнитурой</a:t>
          </a:r>
          <a:r>
            <a:rPr lang="ru-RU" dirty="0" smtClean="0"/>
            <a:t>. </a:t>
          </a:r>
          <a:endParaRPr lang="ru-RU" dirty="0">
            <a:solidFill>
              <a:srgbClr val="002060"/>
            </a:solidFill>
          </a:endParaRPr>
        </a:p>
      </dgm:t>
    </dgm:pt>
    <dgm:pt modelId="{31416B10-6882-46B1-94F4-3BE896E2CE73}" type="parTrans" cxnId="{759ACD9F-305D-4168-A31D-00AC5CE649DD}">
      <dgm:prSet/>
      <dgm:spPr/>
      <dgm:t>
        <a:bodyPr/>
        <a:lstStyle/>
        <a:p>
          <a:endParaRPr lang="ru-RU"/>
        </a:p>
      </dgm:t>
    </dgm:pt>
    <dgm:pt modelId="{2A571845-9BA8-4EBB-BECF-6F932D3E2026}" type="sibTrans" cxnId="{759ACD9F-305D-4168-A31D-00AC5CE649DD}">
      <dgm:prSet/>
      <dgm:spPr/>
      <dgm:t>
        <a:bodyPr/>
        <a:lstStyle/>
        <a:p>
          <a:endParaRPr lang="ru-RU"/>
        </a:p>
      </dgm:t>
    </dgm:pt>
    <dgm:pt modelId="{AD4C35E5-569F-4EA3-86F9-FF2FD3F377F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Вариант 2</a:t>
          </a:r>
          <a:endParaRPr lang="ru-RU" dirty="0">
            <a:solidFill>
              <a:srgbClr val="FF0000"/>
            </a:solidFill>
          </a:endParaRPr>
        </a:p>
      </dgm:t>
    </dgm:pt>
    <dgm:pt modelId="{B73FC603-BBF5-4DE9-B8D0-FBEF82624BA7}" type="parTrans" cxnId="{A5C1FE0E-D88C-4453-8BA1-7BC9EACC5E65}">
      <dgm:prSet/>
      <dgm:spPr/>
      <dgm:t>
        <a:bodyPr/>
        <a:lstStyle/>
        <a:p>
          <a:endParaRPr lang="ru-RU"/>
        </a:p>
      </dgm:t>
    </dgm:pt>
    <dgm:pt modelId="{3A29EFB2-0174-4FAE-BB26-87D5A11FE33C}" type="sibTrans" cxnId="{A5C1FE0E-D88C-4453-8BA1-7BC9EACC5E65}">
      <dgm:prSet/>
      <dgm:spPr/>
      <dgm:t>
        <a:bodyPr/>
        <a:lstStyle/>
        <a:p>
          <a:endParaRPr lang="ru-RU"/>
        </a:p>
      </dgm:t>
    </dgm:pt>
    <dgm:pt modelId="{36479138-41B9-4EA8-AAB8-7642654DC385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</a:rPr>
            <a:t>Можно свалять сумочку с креплением и клапаном. </a:t>
          </a:r>
          <a:endParaRPr lang="ru-RU" dirty="0">
            <a:solidFill>
              <a:srgbClr val="002060"/>
            </a:solidFill>
          </a:endParaRPr>
        </a:p>
      </dgm:t>
    </dgm:pt>
    <dgm:pt modelId="{89735EF9-423D-453E-B361-03425DE6232F}" type="parTrans" cxnId="{73988598-D96A-41E1-A948-871B48CB3BA4}">
      <dgm:prSet/>
      <dgm:spPr/>
      <dgm:t>
        <a:bodyPr/>
        <a:lstStyle/>
        <a:p>
          <a:endParaRPr lang="ru-RU"/>
        </a:p>
      </dgm:t>
    </dgm:pt>
    <dgm:pt modelId="{F4E48FE0-7E00-43AA-9F79-434FAFCF2C17}" type="sibTrans" cxnId="{73988598-D96A-41E1-A948-871B48CB3BA4}">
      <dgm:prSet/>
      <dgm:spPr/>
      <dgm:t>
        <a:bodyPr/>
        <a:lstStyle/>
        <a:p>
          <a:endParaRPr lang="ru-RU"/>
        </a:p>
      </dgm:t>
    </dgm:pt>
    <dgm:pt modelId="{5633745C-4DE3-4B70-9A5D-FC8627C303A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Вариант 4</a:t>
          </a:r>
          <a:endParaRPr lang="ru-RU" dirty="0">
            <a:solidFill>
              <a:schemeClr val="bg1"/>
            </a:solidFill>
          </a:endParaRPr>
        </a:p>
      </dgm:t>
    </dgm:pt>
    <dgm:pt modelId="{81F03BB1-1034-4A76-BE5F-C2C30F05D4F0}" type="parTrans" cxnId="{2DAEB83F-1AA4-4404-8700-9B0FE251E09F}">
      <dgm:prSet/>
      <dgm:spPr/>
      <dgm:t>
        <a:bodyPr/>
        <a:lstStyle/>
        <a:p>
          <a:endParaRPr lang="ru-RU"/>
        </a:p>
      </dgm:t>
    </dgm:pt>
    <dgm:pt modelId="{F10CB1D7-C986-45E1-AB3A-75432A61C1A8}" type="sibTrans" cxnId="{2DAEB83F-1AA4-4404-8700-9B0FE251E09F}">
      <dgm:prSet/>
      <dgm:spPr/>
      <dgm:t>
        <a:bodyPr/>
        <a:lstStyle/>
        <a:p>
          <a:endParaRPr lang="ru-RU"/>
        </a:p>
      </dgm:t>
    </dgm:pt>
    <dgm:pt modelId="{C6D44A80-8D26-4D9F-A18D-2DCB20B0D244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</a:rPr>
            <a:t>Можно свалять свой вариант сумочки «Туця» в северном стиле, эффектно декорированную с орнаментом по мотивам Севера.</a:t>
          </a:r>
          <a:endParaRPr lang="ru-RU" dirty="0">
            <a:solidFill>
              <a:srgbClr val="002060"/>
            </a:solidFill>
          </a:endParaRPr>
        </a:p>
      </dgm:t>
    </dgm:pt>
    <dgm:pt modelId="{FD2A5C61-B184-49D0-9DC4-2B91BBE5BE1E}" type="sibTrans" cxnId="{03FEE4C7-44FE-4017-B5D2-2D7617BF19AC}">
      <dgm:prSet/>
      <dgm:spPr/>
      <dgm:t>
        <a:bodyPr/>
        <a:lstStyle/>
        <a:p>
          <a:endParaRPr lang="ru-RU"/>
        </a:p>
      </dgm:t>
    </dgm:pt>
    <dgm:pt modelId="{5AA05964-BA2D-4F42-B696-301C2DF5E20D}" type="parTrans" cxnId="{03FEE4C7-44FE-4017-B5D2-2D7617BF19AC}">
      <dgm:prSet/>
      <dgm:spPr/>
      <dgm:t>
        <a:bodyPr/>
        <a:lstStyle/>
        <a:p>
          <a:endParaRPr lang="ru-RU"/>
        </a:p>
      </dgm:t>
    </dgm:pt>
    <dgm:pt modelId="{90A3F892-0A55-4B88-885E-DBE69DEA2961}">
      <dgm:prSet/>
      <dgm:spPr/>
      <dgm:t>
        <a:bodyPr/>
        <a:lstStyle/>
        <a:p>
          <a:endParaRPr lang="ru-RU" dirty="0"/>
        </a:p>
      </dgm:t>
    </dgm:pt>
    <dgm:pt modelId="{93FF9511-35C5-4DB6-83D3-731C66EF9257}" type="parTrans" cxnId="{24212AD6-C6C6-4F53-A741-0132414B2466}">
      <dgm:prSet/>
      <dgm:spPr/>
      <dgm:t>
        <a:bodyPr/>
        <a:lstStyle/>
        <a:p>
          <a:endParaRPr lang="ru-RU"/>
        </a:p>
      </dgm:t>
    </dgm:pt>
    <dgm:pt modelId="{43B82686-BBFB-44D2-8E7A-A7229B82157B}" type="sibTrans" cxnId="{24212AD6-C6C6-4F53-A741-0132414B2466}">
      <dgm:prSet/>
      <dgm:spPr/>
      <dgm:t>
        <a:bodyPr/>
        <a:lstStyle/>
        <a:p>
          <a:endParaRPr lang="ru-RU"/>
        </a:p>
      </dgm:t>
    </dgm:pt>
    <dgm:pt modelId="{FE7784BA-30C8-47AE-957D-20806E4F9B0C}">
      <dgm:prSet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Валянная сумочка с дополнительными деталями.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ED6FEBF1-6523-4FED-AB70-AF2D97A3FC0A}" type="parTrans" cxnId="{51685FB5-A9DA-4555-8767-F9C808C8B18E}">
      <dgm:prSet/>
      <dgm:spPr/>
      <dgm:t>
        <a:bodyPr/>
        <a:lstStyle/>
        <a:p>
          <a:endParaRPr lang="ru-RU"/>
        </a:p>
      </dgm:t>
    </dgm:pt>
    <dgm:pt modelId="{026E4CCA-B96D-496D-A208-B942FA5592AC}" type="sibTrans" cxnId="{51685FB5-A9DA-4555-8767-F9C808C8B18E}">
      <dgm:prSet/>
      <dgm:spPr/>
      <dgm:t>
        <a:bodyPr/>
        <a:lstStyle/>
        <a:p>
          <a:endParaRPr lang="ru-RU"/>
        </a:p>
      </dgm:t>
    </dgm:pt>
    <dgm:pt modelId="{6C360502-47A0-4855-9A50-05327BD0174D}" type="pres">
      <dgm:prSet presAssocID="{5B2FE123-79D9-49B9-918A-591269C322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281FA-7BCA-48A0-A37B-920DFD7173DD}" type="pres">
      <dgm:prSet presAssocID="{8F79410B-A3A7-490E-9F61-B6845366D380}" presName="composite" presStyleCnt="0"/>
      <dgm:spPr/>
    </dgm:pt>
    <dgm:pt modelId="{53A3F917-06BB-4622-86A5-BA91BEED0354}" type="pres">
      <dgm:prSet presAssocID="{8F79410B-A3A7-490E-9F61-B6845366D38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82271-B238-4591-BF6F-BBCA2689CAD7}" type="pres">
      <dgm:prSet presAssocID="{8F79410B-A3A7-490E-9F61-B6845366D380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C04C9-3027-4AD9-99E2-DBE913479070}" type="pres">
      <dgm:prSet presAssocID="{B80A4351-A699-4FB5-B3F4-3320457EE0C6}" presName="sp" presStyleCnt="0"/>
      <dgm:spPr/>
    </dgm:pt>
    <dgm:pt modelId="{B912ECA3-159A-40D8-9B88-8CCFA8DBC370}" type="pres">
      <dgm:prSet presAssocID="{AD4C35E5-569F-4EA3-86F9-FF2FD3F377F3}" presName="composite" presStyleCnt="0"/>
      <dgm:spPr/>
    </dgm:pt>
    <dgm:pt modelId="{3561E0D1-059A-4D85-BE41-244EAA58EC96}" type="pres">
      <dgm:prSet presAssocID="{AD4C35E5-569F-4EA3-86F9-FF2FD3F377F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20761-1BCD-474E-96D4-A25E3D25FC96}" type="pres">
      <dgm:prSet presAssocID="{AD4C35E5-569F-4EA3-86F9-FF2FD3F377F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7746B-EDB6-42A8-9B97-09ADB652020F}" type="pres">
      <dgm:prSet presAssocID="{3A29EFB2-0174-4FAE-BB26-87D5A11FE33C}" presName="sp" presStyleCnt="0"/>
      <dgm:spPr/>
    </dgm:pt>
    <dgm:pt modelId="{D0F6B845-3418-4B11-8219-6D7B5563BEEB}" type="pres">
      <dgm:prSet presAssocID="{90A3F892-0A55-4B88-885E-DBE69DEA2961}" presName="composite" presStyleCnt="0"/>
      <dgm:spPr/>
    </dgm:pt>
    <dgm:pt modelId="{475D8627-4DD1-4589-82FF-9CC5DCA07B1F}" type="pres">
      <dgm:prSet presAssocID="{90A3F892-0A55-4B88-885E-DBE69DEA296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46429-0B83-4F86-A5DE-EBE2F689179B}" type="pres">
      <dgm:prSet presAssocID="{90A3F892-0A55-4B88-885E-DBE69DEA296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0747B-3BCA-4E68-A80A-A4B02F2C48F8}" type="pres">
      <dgm:prSet presAssocID="{43B82686-BBFB-44D2-8E7A-A7229B82157B}" presName="sp" presStyleCnt="0"/>
      <dgm:spPr/>
    </dgm:pt>
    <dgm:pt modelId="{2EEA7156-71F4-4A89-BC85-795C0481DA69}" type="pres">
      <dgm:prSet presAssocID="{5633745C-4DE3-4B70-9A5D-FC8627C303A1}" presName="composite" presStyleCnt="0"/>
      <dgm:spPr/>
    </dgm:pt>
    <dgm:pt modelId="{ACAB5F4F-28C7-494E-8F96-E80419E27D75}" type="pres">
      <dgm:prSet presAssocID="{5633745C-4DE3-4B70-9A5D-FC8627C303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A6DC3-E437-4614-B37A-623D4FEFF91B}" type="pres">
      <dgm:prSet presAssocID="{5633745C-4DE3-4B70-9A5D-FC8627C303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5CF0C-AC4B-496D-84C7-9FA1656065FD}" type="presOf" srcId="{69F1D91B-A891-424B-8D6D-D8094209B6C9}" destId="{CB682271-B238-4591-BF6F-BBCA2689CAD7}" srcOrd="0" destOrd="0" presId="urn:microsoft.com/office/officeart/2005/8/layout/chevron2"/>
    <dgm:cxn modelId="{2C6A49CF-7E43-450F-9275-ABBF9C595399}" type="presOf" srcId="{36479138-41B9-4EA8-AAB8-7642654DC385}" destId="{40820761-1BCD-474E-96D4-A25E3D25FC96}" srcOrd="0" destOrd="0" presId="urn:microsoft.com/office/officeart/2005/8/layout/chevron2"/>
    <dgm:cxn modelId="{73988598-D96A-41E1-A948-871B48CB3BA4}" srcId="{AD4C35E5-569F-4EA3-86F9-FF2FD3F377F3}" destId="{36479138-41B9-4EA8-AAB8-7642654DC385}" srcOrd="0" destOrd="0" parTransId="{89735EF9-423D-453E-B361-03425DE6232F}" sibTransId="{F4E48FE0-7E00-43AA-9F79-434FAFCF2C17}"/>
    <dgm:cxn modelId="{03FEE4C7-44FE-4017-B5D2-2D7617BF19AC}" srcId="{5633745C-4DE3-4B70-9A5D-FC8627C303A1}" destId="{C6D44A80-8D26-4D9F-A18D-2DCB20B0D244}" srcOrd="0" destOrd="0" parTransId="{5AA05964-BA2D-4F42-B696-301C2DF5E20D}" sibTransId="{FD2A5C61-B184-49D0-9DC4-2B91BBE5BE1E}"/>
    <dgm:cxn modelId="{A531A14C-B330-48BA-AD43-7A466B8F7398}" type="presOf" srcId="{C6D44A80-8D26-4D9F-A18D-2DCB20B0D244}" destId="{D82A6DC3-E437-4614-B37A-623D4FEFF91B}" srcOrd="0" destOrd="0" presId="urn:microsoft.com/office/officeart/2005/8/layout/chevron2"/>
    <dgm:cxn modelId="{51685FB5-A9DA-4555-8767-F9C808C8B18E}" srcId="{90A3F892-0A55-4B88-885E-DBE69DEA2961}" destId="{FE7784BA-30C8-47AE-957D-20806E4F9B0C}" srcOrd="0" destOrd="0" parTransId="{ED6FEBF1-6523-4FED-AB70-AF2D97A3FC0A}" sibTransId="{026E4CCA-B96D-496D-A208-B942FA5592AC}"/>
    <dgm:cxn modelId="{24212AD6-C6C6-4F53-A741-0132414B2466}" srcId="{5B2FE123-79D9-49B9-918A-591269C32293}" destId="{90A3F892-0A55-4B88-885E-DBE69DEA2961}" srcOrd="2" destOrd="0" parTransId="{93FF9511-35C5-4DB6-83D3-731C66EF9257}" sibTransId="{43B82686-BBFB-44D2-8E7A-A7229B82157B}"/>
    <dgm:cxn modelId="{1D3BE022-AA25-489C-B213-890215D5B685}" type="presOf" srcId="{AD4C35E5-569F-4EA3-86F9-FF2FD3F377F3}" destId="{3561E0D1-059A-4D85-BE41-244EAA58EC96}" srcOrd="0" destOrd="0" presId="urn:microsoft.com/office/officeart/2005/8/layout/chevron2"/>
    <dgm:cxn modelId="{D397072C-2C7D-4E8C-B318-27F2CF117136}" type="presOf" srcId="{8F79410B-A3A7-490E-9F61-B6845366D380}" destId="{53A3F917-06BB-4622-86A5-BA91BEED0354}" srcOrd="0" destOrd="0" presId="urn:microsoft.com/office/officeart/2005/8/layout/chevron2"/>
    <dgm:cxn modelId="{C6F561B6-7446-40FB-8903-56E6FEA9261B}" type="presOf" srcId="{5633745C-4DE3-4B70-9A5D-FC8627C303A1}" destId="{ACAB5F4F-28C7-494E-8F96-E80419E27D75}" srcOrd="0" destOrd="0" presId="urn:microsoft.com/office/officeart/2005/8/layout/chevron2"/>
    <dgm:cxn modelId="{2DAEB83F-1AA4-4404-8700-9B0FE251E09F}" srcId="{5B2FE123-79D9-49B9-918A-591269C32293}" destId="{5633745C-4DE3-4B70-9A5D-FC8627C303A1}" srcOrd="3" destOrd="0" parTransId="{81F03BB1-1034-4A76-BE5F-C2C30F05D4F0}" sibTransId="{F10CB1D7-C986-45E1-AB3A-75432A61C1A8}"/>
    <dgm:cxn modelId="{759ACD9F-305D-4168-A31D-00AC5CE649DD}" srcId="{8F79410B-A3A7-490E-9F61-B6845366D380}" destId="{69F1D91B-A891-424B-8D6D-D8094209B6C9}" srcOrd="0" destOrd="0" parTransId="{31416B10-6882-46B1-94F4-3BE896E2CE73}" sibTransId="{2A571845-9BA8-4EBB-BECF-6F932D3E2026}"/>
    <dgm:cxn modelId="{A5C1FE0E-D88C-4453-8BA1-7BC9EACC5E65}" srcId="{5B2FE123-79D9-49B9-918A-591269C32293}" destId="{AD4C35E5-569F-4EA3-86F9-FF2FD3F377F3}" srcOrd="1" destOrd="0" parTransId="{B73FC603-BBF5-4DE9-B8D0-FBEF82624BA7}" sibTransId="{3A29EFB2-0174-4FAE-BB26-87D5A11FE33C}"/>
    <dgm:cxn modelId="{07ACFAA0-0B98-4391-BB9F-5939532D9C94}" type="presOf" srcId="{5B2FE123-79D9-49B9-918A-591269C32293}" destId="{6C360502-47A0-4855-9A50-05327BD0174D}" srcOrd="0" destOrd="0" presId="urn:microsoft.com/office/officeart/2005/8/layout/chevron2"/>
    <dgm:cxn modelId="{BCDFCB6A-4BD7-42D6-8B03-699F18D994EF}" type="presOf" srcId="{90A3F892-0A55-4B88-885E-DBE69DEA2961}" destId="{475D8627-4DD1-4589-82FF-9CC5DCA07B1F}" srcOrd="0" destOrd="0" presId="urn:microsoft.com/office/officeart/2005/8/layout/chevron2"/>
    <dgm:cxn modelId="{8FEF5029-8F62-421F-B404-FAEC6F535F76}" type="presOf" srcId="{FE7784BA-30C8-47AE-957D-20806E4F9B0C}" destId="{0F546429-0B83-4F86-A5DE-EBE2F689179B}" srcOrd="0" destOrd="0" presId="urn:microsoft.com/office/officeart/2005/8/layout/chevron2"/>
    <dgm:cxn modelId="{2B48A1F4-411D-4EBE-A97A-7B24DBE3603B}" srcId="{5B2FE123-79D9-49B9-918A-591269C32293}" destId="{8F79410B-A3A7-490E-9F61-B6845366D380}" srcOrd="0" destOrd="0" parTransId="{B6057940-D136-42B7-B44B-BAF7C17B402C}" sibTransId="{B80A4351-A699-4FB5-B3F4-3320457EE0C6}"/>
    <dgm:cxn modelId="{91957353-AC83-42F8-9137-0F5D88A1CDF0}" type="presParOf" srcId="{6C360502-47A0-4855-9A50-05327BD0174D}" destId="{869281FA-7BCA-48A0-A37B-920DFD7173DD}" srcOrd="0" destOrd="0" presId="urn:microsoft.com/office/officeart/2005/8/layout/chevron2"/>
    <dgm:cxn modelId="{6D10FF0D-390E-4FFF-83B1-2DAA5413BC07}" type="presParOf" srcId="{869281FA-7BCA-48A0-A37B-920DFD7173DD}" destId="{53A3F917-06BB-4622-86A5-BA91BEED0354}" srcOrd="0" destOrd="0" presId="urn:microsoft.com/office/officeart/2005/8/layout/chevron2"/>
    <dgm:cxn modelId="{D0FA1A7D-A624-4E74-A6FE-2103C4D625EB}" type="presParOf" srcId="{869281FA-7BCA-48A0-A37B-920DFD7173DD}" destId="{CB682271-B238-4591-BF6F-BBCA2689CAD7}" srcOrd="1" destOrd="0" presId="urn:microsoft.com/office/officeart/2005/8/layout/chevron2"/>
    <dgm:cxn modelId="{036F1BD1-74EE-4735-B028-1AB211059172}" type="presParOf" srcId="{6C360502-47A0-4855-9A50-05327BD0174D}" destId="{2ACC04C9-3027-4AD9-99E2-DBE913479070}" srcOrd="1" destOrd="0" presId="urn:microsoft.com/office/officeart/2005/8/layout/chevron2"/>
    <dgm:cxn modelId="{7BFAD3B4-3BC4-4CFC-9B2A-862D2FBAB1BD}" type="presParOf" srcId="{6C360502-47A0-4855-9A50-05327BD0174D}" destId="{B912ECA3-159A-40D8-9B88-8CCFA8DBC370}" srcOrd="2" destOrd="0" presId="urn:microsoft.com/office/officeart/2005/8/layout/chevron2"/>
    <dgm:cxn modelId="{CD3A7ACF-870D-4B7E-8F29-EF285E763A40}" type="presParOf" srcId="{B912ECA3-159A-40D8-9B88-8CCFA8DBC370}" destId="{3561E0D1-059A-4D85-BE41-244EAA58EC96}" srcOrd="0" destOrd="0" presId="urn:microsoft.com/office/officeart/2005/8/layout/chevron2"/>
    <dgm:cxn modelId="{324A433D-A205-478E-BDAB-F317F6545F94}" type="presParOf" srcId="{B912ECA3-159A-40D8-9B88-8CCFA8DBC370}" destId="{40820761-1BCD-474E-96D4-A25E3D25FC96}" srcOrd="1" destOrd="0" presId="urn:microsoft.com/office/officeart/2005/8/layout/chevron2"/>
    <dgm:cxn modelId="{64F68CF8-901A-48CB-A023-FA1DA7F55773}" type="presParOf" srcId="{6C360502-47A0-4855-9A50-05327BD0174D}" destId="{7C87746B-EDB6-42A8-9B97-09ADB652020F}" srcOrd="3" destOrd="0" presId="urn:microsoft.com/office/officeart/2005/8/layout/chevron2"/>
    <dgm:cxn modelId="{6A8C5EB2-D0DE-459C-B018-D11E04B78DD6}" type="presParOf" srcId="{6C360502-47A0-4855-9A50-05327BD0174D}" destId="{D0F6B845-3418-4B11-8219-6D7B5563BEEB}" srcOrd="4" destOrd="0" presId="urn:microsoft.com/office/officeart/2005/8/layout/chevron2"/>
    <dgm:cxn modelId="{EFFEE4A6-9DE3-4A0E-94B5-C5DC236FA12D}" type="presParOf" srcId="{D0F6B845-3418-4B11-8219-6D7B5563BEEB}" destId="{475D8627-4DD1-4589-82FF-9CC5DCA07B1F}" srcOrd="0" destOrd="0" presId="urn:microsoft.com/office/officeart/2005/8/layout/chevron2"/>
    <dgm:cxn modelId="{5C0D7B16-1C6F-485C-B01C-197F30C826A2}" type="presParOf" srcId="{D0F6B845-3418-4B11-8219-6D7B5563BEEB}" destId="{0F546429-0B83-4F86-A5DE-EBE2F689179B}" srcOrd="1" destOrd="0" presId="urn:microsoft.com/office/officeart/2005/8/layout/chevron2"/>
    <dgm:cxn modelId="{43BC8CDC-BAEE-4920-8E55-F025C0EB9345}" type="presParOf" srcId="{6C360502-47A0-4855-9A50-05327BD0174D}" destId="{7380747B-3BCA-4E68-A80A-A4B02F2C48F8}" srcOrd="5" destOrd="0" presId="urn:microsoft.com/office/officeart/2005/8/layout/chevron2"/>
    <dgm:cxn modelId="{12519D4D-0B92-4EC0-8276-78976A3932F9}" type="presParOf" srcId="{6C360502-47A0-4855-9A50-05327BD0174D}" destId="{2EEA7156-71F4-4A89-BC85-795C0481DA69}" srcOrd="6" destOrd="0" presId="urn:microsoft.com/office/officeart/2005/8/layout/chevron2"/>
    <dgm:cxn modelId="{1A5DC9EC-94EB-44FA-BA36-1BA91C371401}" type="presParOf" srcId="{2EEA7156-71F4-4A89-BC85-795C0481DA69}" destId="{ACAB5F4F-28C7-494E-8F96-E80419E27D75}" srcOrd="0" destOrd="0" presId="urn:microsoft.com/office/officeart/2005/8/layout/chevron2"/>
    <dgm:cxn modelId="{FEBCEB71-76B2-4836-ABAE-13F9A2D48320}" type="presParOf" srcId="{2EEA7156-71F4-4A89-BC85-795C0481DA69}" destId="{D82A6DC3-E437-4614-B37A-623D4FEFF9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FE123-79D9-49B9-918A-591269C3229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F79410B-A3A7-490E-9F61-B6845366D38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Вариант 1</a:t>
          </a:r>
          <a:endParaRPr lang="ru-RU" dirty="0">
            <a:solidFill>
              <a:srgbClr val="FF0000"/>
            </a:solidFill>
          </a:endParaRPr>
        </a:p>
      </dgm:t>
    </dgm:pt>
    <dgm:pt modelId="{B6057940-D136-42B7-B44B-BAF7C17B402C}" type="parTrans" cxnId="{2B48A1F4-411D-4EBE-A97A-7B24DBE3603B}">
      <dgm:prSet/>
      <dgm:spPr/>
      <dgm:t>
        <a:bodyPr/>
        <a:lstStyle/>
        <a:p>
          <a:endParaRPr lang="ru-RU"/>
        </a:p>
      </dgm:t>
    </dgm:pt>
    <dgm:pt modelId="{B80A4351-A699-4FB5-B3F4-3320457EE0C6}" type="sibTrans" cxnId="{2B48A1F4-411D-4EBE-A97A-7B24DBE3603B}">
      <dgm:prSet/>
      <dgm:spPr/>
      <dgm:t>
        <a:bodyPr/>
        <a:lstStyle/>
        <a:p>
          <a:endParaRPr lang="ru-RU"/>
        </a:p>
      </dgm:t>
    </dgm:pt>
    <dgm:pt modelId="{69F1D91B-A891-424B-8D6D-D8094209B6C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31416B10-6882-46B1-94F4-3BE896E2CE73}" type="parTrans" cxnId="{759ACD9F-305D-4168-A31D-00AC5CE649DD}">
      <dgm:prSet/>
      <dgm:spPr/>
      <dgm:t>
        <a:bodyPr/>
        <a:lstStyle/>
        <a:p>
          <a:endParaRPr lang="ru-RU"/>
        </a:p>
      </dgm:t>
    </dgm:pt>
    <dgm:pt modelId="{2A571845-9BA8-4EBB-BECF-6F932D3E2026}" type="sibTrans" cxnId="{759ACD9F-305D-4168-A31D-00AC5CE649DD}">
      <dgm:prSet/>
      <dgm:spPr/>
      <dgm:t>
        <a:bodyPr/>
        <a:lstStyle/>
        <a:p>
          <a:endParaRPr lang="ru-RU"/>
        </a:p>
      </dgm:t>
    </dgm:pt>
    <dgm:pt modelId="{AD4C35E5-569F-4EA3-86F9-FF2FD3F377F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Вариант 2</a:t>
          </a:r>
          <a:endParaRPr lang="ru-RU" dirty="0">
            <a:solidFill>
              <a:srgbClr val="FF0000"/>
            </a:solidFill>
          </a:endParaRPr>
        </a:p>
      </dgm:t>
    </dgm:pt>
    <dgm:pt modelId="{B73FC603-BBF5-4DE9-B8D0-FBEF82624BA7}" type="parTrans" cxnId="{A5C1FE0E-D88C-4453-8BA1-7BC9EACC5E65}">
      <dgm:prSet/>
      <dgm:spPr/>
      <dgm:t>
        <a:bodyPr/>
        <a:lstStyle/>
        <a:p>
          <a:endParaRPr lang="ru-RU"/>
        </a:p>
      </dgm:t>
    </dgm:pt>
    <dgm:pt modelId="{3A29EFB2-0174-4FAE-BB26-87D5A11FE33C}" type="sibTrans" cxnId="{A5C1FE0E-D88C-4453-8BA1-7BC9EACC5E65}">
      <dgm:prSet/>
      <dgm:spPr/>
      <dgm:t>
        <a:bodyPr/>
        <a:lstStyle/>
        <a:p>
          <a:endParaRPr lang="ru-RU"/>
        </a:p>
      </dgm:t>
    </dgm:pt>
    <dgm:pt modelId="{36479138-41B9-4EA8-AAB8-7642654DC385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</a:rPr>
            <a:t> . </a:t>
          </a:r>
          <a:endParaRPr lang="ru-RU" dirty="0">
            <a:solidFill>
              <a:srgbClr val="002060"/>
            </a:solidFill>
          </a:endParaRPr>
        </a:p>
      </dgm:t>
    </dgm:pt>
    <dgm:pt modelId="{89735EF9-423D-453E-B361-03425DE6232F}" type="parTrans" cxnId="{73988598-D96A-41E1-A948-871B48CB3BA4}">
      <dgm:prSet/>
      <dgm:spPr/>
      <dgm:t>
        <a:bodyPr/>
        <a:lstStyle/>
        <a:p>
          <a:endParaRPr lang="ru-RU"/>
        </a:p>
      </dgm:t>
    </dgm:pt>
    <dgm:pt modelId="{F4E48FE0-7E00-43AA-9F79-434FAFCF2C17}" type="sibTrans" cxnId="{73988598-D96A-41E1-A948-871B48CB3BA4}">
      <dgm:prSet/>
      <dgm:spPr/>
      <dgm:t>
        <a:bodyPr/>
        <a:lstStyle/>
        <a:p>
          <a:endParaRPr lang="ru-RU"/>
        </a:p>
      </dgm:t>
    </dgm:pt>
    <dgm:pt modelId="{5633745C-4DE3-4B70-9A5D-FC8627C303A1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Вариант</a:t>
          </a:r>
          <a:r>
            <a:rPr lang="ru-RU" dirty="0" smtClean="0">
              <a:solidFill>
                <a:schemeClr val="bg1"/>
              </a:solidFill>
            </a:rPr>
            <a:t> 4</a:t>
          </a:r>
          <a:endParaRPr lang="ru-RU" dirty="0">
            <a:solidFill>
              <a:schemeClr val="bg1"/>
            </a:solidFill>
          </a:endParaRPr>
        </a:p>
      </dgm:t>
    </dgm:pt>
    <dgm:pt modelId="{81F03BB1-1034-4A76-BE5F-C2C30F05D4F0}" type="parTrans" cxnId="{2DAEB83F-1AA4-4404-8700-9B0FE251E09F}">
      <dgm:prSet/>
      <dgm:spPr/>
      <dgm:t>
        <a:bodyPr/>
        <a:lstStyle/>
        <a:p>
          <a:endParaRPr lang="ru-RU"/>
        </a:p>
      </dgm:t>
    </dgm:pt>
    <dgm:pt modelId="{F10CB1D7-C986-45E1-AB3A-75432A61C1A8}" type="sibTrans" cxnId="{2DAEB83F-1AA4-4404-8700-9B0FE251E09F}">
      <dgm:prSet/>
      <dgm:spPr/>
      <dgm:t>
        <a:bodyPr/>
        <a:lstStyle/>
        <a:p>
          <a:endParaRPr lang="ru-RU"/>
        </a:p>
      </dgm:t>
    </dgm:pt>
    <dgm:pt modelId="{C6D44A80-8D26-4D9F-A18D-2DCB20B0D244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FD2A5C61-B184-49D0-9DC4-2B91BBE5BE1E}" type="sibTrans" cxnId="{03FEE4C7-44FE-4017-B5D2-2D7617BF19AC}">
      <dgm:prSet/>
      <dgm:spPr/>
      <dgm:t>
        <a:bodyPr/>
        <a:lstStyle/>
        <a:p>
          <a:endParaRPr lang="ru-RU"/>
        </a:p>
      </dgm:t>
    </dgm:pt>
    <dgm:pt modelId="{5AA05964-BA2D-4F42-B696-301C2DF5E20D}" type="parTrans" cxnId="{03FEE4C7-44FE-4017-B5D2-2D7617BF19AC}">
      <dgm:prSet/>
      <dgm:spPr/>
      <dgm:t>
        <a:bodyPr/>
        <a:lstStyle/>
        <a:p>
          <a:endParaRPr lang="ru-RU"/>
        </a:p>
      </dgm:t>
    </dgm:pt>
    <dgm:pt modelId="{90A3F892-0A55-4B88-885E-DBE69DEA2961}">
      <dgm:prSet/>
      <dgm:spPr/>
      <dgm:t>
        <a:bodyPr/>
        <a:lstStyle/>
        <a:p>
          <a:endParaRPr lang="ru-RU" dirty="0"/>
        </a:p>
      </dgm:t>
    </dgm:pt>
    <dgm:pt modelId="{93FF9511-35C5-4DB6-83D3-731C66EF9257}" type="parTrans" cxnId="{24212AD6-C6C6-4F53-A741-0132414B2466}">
      <dgm:prSet/>
      <dgm:spPr/>
      <dgm:t>
        <a:bodyPr/>
        <a:lstStyle/>
        <a:p>
          <a:endParaRPr lang="ru-RU"/>
        </a:p>
      </dgm:t>
    </dgm:pt>
    <dgm:pt modelId="{43B82686-BBFB-44D2-8E7A-A7229B82157B}" type="sibTrans" cxnId="{24212AD6-C6C6-4F53-A741-0132414B2466}">
      <dgm:prSet/>
      <dgm:spPr/>
      <dgm:t>
        <a:bodyPr/>
        <a:lstStyle/>
        <a:p>
          <a:endParaRPr lang="ru-RU"/>
        </a:p>
      </dgm:t>
    </dgm:pt>
    <dgm:pt modelId="{FE7784BA-30C8-47AE-957D-20806E4F9B0C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 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ED6FEBF1-6523-4FED-AB70-AF2D97A3FC0A}" type="parTrans" cxnId="{51685FB5-A9DA-4555-8767-F9C808C8B18E}">
      <dgm:prSet/>
      <dgm:spPr/>
      <dgm:t>
        <a:bodyPr/>
        <a:lstStyle/>
        <a:p>
          <a:endParaRPr lang="ru-RU"/>
        </a:p>
      </dgm:t>
    </dgm:pt>
    <dgm:pt modelId="{026E4CCA-B96D-496D-A208-B942FA5592AC}" type="sibTrans" cxnId="{51685FB5-A9DA-4555-8767-F9C808C8B18E}">
      <dgm:prSet/>
      <dgm:spPr/>
      <dgm:t>
        <a:bodyPr/>
        <a:lstStyle/>
        <a:p>
          <a:endParaRPr lang="ru-RU"/>
        </a:p>
      </dgm:t>
    </dgm:pt>
    <dgm:pt modelId="{6C360502-47A0-4855-9A50-05327BD0174D}" type="pres">
      <dgm:prSet presAssocID="{5B2FE123-79D9-49B9-918A-591269C322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281FA-7BCA-48A0-A37B-920DFD7173DD}" type="pres">
      <dgm:prSet presAssocID="{8F79410B-A3A7-490E-9F61-B6845366D380}" presName="composite" presStyleCnt="0"/>
      <dgm:spPr/>
    </dgm:pt>
    <dgm:pt modelId="{53A3F917-06BB-4622-86A5-BA91BEED0354}" type="pres">
      <dgm:prSet presAssocID="{8F79410B-A3A7-490E-9F61-B6845366D380}" presName="parentText" presStyleLbl="alignNode1" presStyleIdx="0" presStyleCnt="4" custLinFactX="-100000" custLinFactNeighborX="-152573" custLinFactNeighborY="145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82271-B238-4591-BF6F-BBCA2689CAD7}" type="pres">
      <dgm:prSet presAssocID="{8F79410B-A3A7-490E-9F61-B6845366D380}" presName="descendantText" presStyleLbl="alignAcc1" presStyleIdx="0" presStyleCnt="4" custScaleX="22382" custScaleY="116286" custLinFactNeighborX="-19934" custLinFactNeighborY="30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C04C9-3027-4AD9-99E2-DBE913479070}" type="pres">
      <dgm:prSet presAssocID="{B80A4351-A699-4FB5-B3F4-3320457EE0C6}" presName="sp" presStyleCnt="0"/>
      <dgm:spPr/>
    </dgm:pt>
    <dgm:pt modelId="{B912ECA3-159A-40D8-9B88-8CCFA8DBC370}" type="pres">
      <dgm:prSet presAssocID="{AD4C35E5-569F-4EA3-86F9-FF2FD3F377F3}" presName="composite" presStyleCnt="0"/>
      <dgm:spPr/>
    </dgm:pt>
    <dgm:pt modelId="{3561E0D1-059A-4D85-BE41-244EAA58EC96}" type="pres">
      <dgm:prSet presAssocID="{AD4C35E5-569F-4EA3-86F9-FF2FD3F377F3}" presName="parentText" presStyleLbl="alignNode1" presStyleIdx="1" presStyleCnt="4" custLinFactX="-100000" custLinFactNeighborX="-152573" custLinFactNeighborY="-1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20761-1BCD-474E-96D4-A25E3D25FC96}" type="pres">
      <dgm:prSet presAssocID="{AD4C35E5-569F-4EA3-86F9-FF2FD3F377F3}" presName="descendantText" presStyleLbl="alignAcc1" presStyleIdx="1" presStyleCnt="4" custScaleX="23198" custScaleY="133573" custLinFactNeighborX="366" custLinFactNeighborY="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7746B-EDB6-42A8-9B97-09ADB652020F}" type="pres">
      <dgm:prSet presAssocID="{3A29EFB2-0174-4FAE-BB26-87D5A11FE33C}" presName="sp" presStyleCnt="0"/>
      <dgm:spPr/>
    </dgm:pt>
    <dgm:pt modelId="{D0F6B845-3418-4B11-8219-6D7B5563BEEB}" type="pres">
      <dgm:prSet presAssocID="{90A3F892-0A55-4B88-885E-DBE69DEA2961}" presName="composite" presStyleCnt="0"/>
      <dgm:spPr/>
    </dgm:pt>
    <dgm:pt modelId="{475D8627-4DD1-4589-82FF-9CC5DCA07B1F}" type="pres">
      <dgm:prSet presAssocID="{90A3F892-0A55-4B88-885E-DBE69DEA2961}" presName="parentText" presStyleLbl="alignNode1" presStyleIdx="2" presStyleCnt="4" custLinFactX="-100000" custLinFactNeighborX="-152573" custLinFactNeighborY="-11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46429-0B83-4F86-A5DE-EBE2F689179B}" type="pres">
      <dgm:prSet presAssocID="{90A3F892-0A55-4B88-885E-DBE69DEA2961}" presName="descendantText" presStyleLbl="alignAcc1" presStyleIdx="2" presStyleCnt="4" custScaleX="21707" custScaleY="120693" custLinFactNeighborX="-18745" custLinFactNeighborY="-1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0747B-3BCA-4E68-A80A-A4B02F2C48F8}" type="pres">
      <dgm:prSet presAssocID="{43B82686-BBFB-44D2-8E7A-A7229B82157B}" presName="sp" presStyleCnt="0"/>
      <dgm:spPr/>
    </dgm:pt>
    <dgm:pt modelId="{2EEA7156-71F4-4A89-BC85-795C0481DA69}" type="pres">
      <dgm:prSet presAssocID="{5633745C-4DE3-4B70-9A5D-FC8627C303A1}" presName="composite" presStyleCnt="0"/>
      <dgm:spPr/>
    </dgm:pt>
    <dgm:pt modelId="{ACAB5F4F-28C7-494E-8F96-E80419E27D75}" type="pres">
      <dgm:prSet presAssocID="{5633745C-4DE3-4B70-9A5D-FC8627C303A1}" presName="parentText" presStyleLbl="alignNode1" presStyleIdx="3" presStyleCnt="4" custLinFactX="-100000" custLinFactNeighborX="-152573" custLinFactNeighborY="-9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A6DC3-E437-4614-B37A-623D4FEFF91B}" type="pres">
      <dgm:prSet presAssocID="{5633745C-4DE3-4B70-9A5D-FC8627C303A1}" presName="descendantText" presStyleLbl="alignAcc1" presStyleIdx="3" presStyleCnt="4" custScaleX="21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8D83E2-5DAD-4FE1-8E4F-B4D655008D37}" type="presOf" srcId="{AD4C35E5-569F-4EA3-86F9-FF2FD3F377F3}" destId="{3561E0D1-059A-4D85-BE41-244EAA58EC96}" srcOrd="0" destOrd="0" presId="urn:microsoft.com/office/officeart/2005/8/layout/chevron2"/>
    <dgm:cxn modelId="{03FEE4C7-44FE-4017-B5D2-2D7617BF19AC}" srcId="{5633745C-4DE3-4B70-9A5D-FC8627C303A1}" destId="{C6D44A80-8D26-4D9F-A18D-2DCB20B0D244}" srcOrd="0" destOrd="0" parTransId="{5AA05964-BA2D-4F42-B696-301C2DF5E20D}" sibTransId="{FD2A5C61-B184-49D0-9DC4-2B91BBE5BE1E}"/>
    <dgm:cxn modelId="{73988598-D96A-41E1-A948-871B48CB3BA4}" srcId="{AD4C35E5-569F-4EA3-86F9-FF2FD3F377F3}" destId="{36479138-41B9-4EA8-AAB8-7642654DC385}" srcOrd="0" destOrd="0" parTransId="{89735EF9-423D-453E-B361-03425DE6232F}" sibTransId="{F4E48FE0-7E00-43AA-9F79-434FAFCF2C17}"/>
    <dgm:cxn modelId="{EADAEE99-F077-407F-AE5B-49CD70CD4FEA}" type="presOf" srcId="{36479138-41B9-4EA8-AAB8-7642654DC385}" destId="{40820761-1BCD-474E-96D4-A25E3D25FC96}" srcOrd="0" destOrd="0" presId="urn:microsoft.com/office/officeart/2005/8/layout/chevron2"/>
    <dgm:cxn modelId="{6718C4B9-71B4-438D-BC56-627D998C1EB7}" type="presOf" srcId="{FE7784BA-30C8-47AE-957D-20806E4F9B0C}" destId="{0F546429-0B83-4F86-A5DE-EBE2F689179B}" srcOrd="0" destOrd="0" presId="urn:microsoft.com/office/officeart/2005/8/layout/chevron2"/>
    <dgm:cxn modelId="{CCC96CC7-53E1-485B-A5F9-90DBF99D5B00}" type="presOf" srcId="{90A3F892-0A55-4B88-885E-DBE69DEA2961}" destId="{475D8627-4DD1-4589-82FF-9CC5DCA07B1F}" srcOrd="0" destOrd="0" presId="urn:microsoft.com/office/officeart/2005/8/layout/chevron2"/>
    <dgm:cxn modelId="{51685FB5-A9DA-4555-8767-F9C808C8B18E}" srcId="{90A3F892-0A55-4B88-885E-DBE69DEA2961}" destId="{FE7784BA-30C8-47AE-957D-20806E4F9B0C}" srcOrd="0" destOrd="0" parTransId="{ED6FEBF1-6523-4FED-AB70-AF2D97A3FC0A}" sibTransId="{026E4CCA-B96D-496D-A208-B942FA5592AC}"/>
    <dgm:cxn modelId="{24212AD6-C6C6-4F53-A741-0132414B2466}" srcId="{5B2FE123-79D9-49B9-918A-591269C32293}" destId="{90A3F892-0A55-4B88-885E-DBE69DEA2961}" srcOrd="2" destOrd="0" parTransId="{93FF9511-35C5-4DB6-83D3-731C66EF9257}" sibTransId="{43B82686-BBFB-44D2-8E7A-A7229B82157B}"/>
    <dgm:cxn modelId="{FB4D870B-7B14-4EF0-86CD-A258CBC242E6}" type="presOf" srcId="{5633745C-4DE3-4B70-9A5D-FC8627C303A1}" destId="{ACAB5F4F-28C7-494E-8F96-E80419E27D75}" srcOrd="0" destOrd="0" presId="urn:microsoft.com/office/officeart/2005/8/layout/chevron2"/>
    <dgm:cxn modelId="{2DAEB83F-1AA4-4404-8700-9B0FE251E09F}" srcId="{5B2FE123-79D9-49B9-918A-591269C32293}" destId="{5633745C-4DE3-4B70-9A5D-FC8627C303A1}" srcOrd="3" destOrd="0" parTransId="{81F03BB1-1034-4A76-BE5F-C2C30F05D4F0}" sibTransId="{F10CB1D7-C986-45E1-AB3A-75432A61C1A8}"/>
    <dgm:cxn modelId="{759ACD9F-305D-4168-A31D-00AC5CE649DD}" srcId="{8F79410B-A3A7-490E-9F61-B6845366D380}" destId="{69F1D91B-A891-424B-8D6D-D8094209B6C9}" srcOrd="0" destOrd="0" parTransId="{31416B10-6882-46B1-94F4-3BE896E2CE73}" sibTransId="{2A571845-9BA8-4EBB-BECF-6F932D3E2026}"/>
    <dgm:cxn modelId="{A5C1FE0E-D88C-4453-8BA1-7BC9EACC5E65}" srcId="{5B2FE123-79D9-49B9-918A-591269C32293}" destId="{AD4C35E5-569F-4EA3-86F9-FF2FD3F377F3}" srcOrd="1" destOrd="0" parTransId="{B73FC603-BBF5-4DE9-B8D0-FBEF82624BA7}" sibTransId="{3A29EFB2-0174-4FAE-BB26-87D5A11FE33C}"/>
    <dgm:cxn modelId="{F2FE6B07-C212-4B7B-AB92-070953298FC0}" type="presOf" srcId="{5B2FE123-79D9-49B9-918A-591269C32293}" destId="{6C360502-47A0-4855-9A50-05327BD0174D}" srcOrd="0" destOrd="0" presId="urn:microsoft.com/office/officeart/2005/8/layout/chevron2"/>
    <dgm:cxn modelId="{846229B3-3CA4-4C8D-9386-FB791D189653}" type="presOf" srcId="{8F79410B-A3A7-490E-9F61-B6845366D380}" destId="{53A3F917-06BB-4622-86A5-BA91BEED0354}" srcOrd="0" destOrd="0" presId="urn:microsoft.com/office/officeart/2005/8/layout/chevron2"/>
    <dgm:cxn modelId="{2C9CDF52-1AD8-4DDF-B372-0DC36A6742F7}" type="presOf" srcId="{69F1D91B-A891-424B-8D6D-D8094209B6C9}" destId="{CB682271-B238-4591-BF6F-BBCA2689CAD7}" srcOrd="0" destOrd="0" presId="urn:microsoft.com/office/officeart/2005/8/layout/chevron2"/>
    <dgm:cxn modelId="{2B48A1F4-411D-4EBE-A97A-7B24DBE3603B}" srcId="{5B2FE123-79D9-49B9-918A-591269C32293}" destId="{8F79410B-A3A7-490E-9F61-B6845366D380}" srcOrd="0" destOrd="0" parTransId="{B6057940-D136-42B7-B44B-BAF7C17B402C}" sibTransId="{B80A4351-A699-4FB5-B3F4-3320457EE0C6}"/>
    <dgm:cxn modelId="{C3A2FF02-27EA-47D3-A028-0AD2EC6F9D89}" type="presOf" srcId="{C6D44A80-8D26-4D9F-A18D-2DCB20B0D244}" destId="{D82A6DC3-E437-4614-B37A-623D4FEFF91B}" srcOrd="0" destOrd="0" presId="urn:microsoft.com/office/officeart/2005/8/layout/chevron2"/>
    <dgm:cxn modelId="{4320412B-0E6F-4034-841E-9BF3FABB3104}" type="presParOf" srcId="{6C360502-47A0-4855-9A50-05327BD0174D}" destId="{869281FA-7BCA-48A0-A37B-920DFD7173DD}" srcOrd="0" destOrd="0" presId="urn:microsoft.com/office/officeart/2005/8/layout/chevron2"/>
    <dgm:cxn modelId="{27F38032-FC06-461D-AD73-0DC702087085}" type="presParOf" srcId="{869281FA-7BCA-48A0-A37B-920DFD7173DD}" destId="{53A3F917-06BB-4622-86A5-BA91BEED0354}" srcOrd="0" destOrd="0" presId="urn:microsoft.com/office/officeart/2005/8/layout/chevron2"/>
    <dgm:cxn modelId="{F63B2FB3-F069-4242-9A2F-8FA85556B738}" type="presParOf" srcId="{869281FA-7BCA-48A0-A37B-920DFD7173DD}" destId="{CB682271-B238-4591-BF6F-BBCA2689CAD7}" srcOrd="1" destOrd="0" presId="urn:microsoft.com/office/officeart/2005/8/layout/chevron2"/>
    <dgm:cxn modelId="{35274F87-06AD-43AA-B2EB-91E4BF6BF29F}" type="presParOf" srcId="{6C360502-47A0-4855-9A50-05327BD0174D}" destId="{2ACC04C9-3027-4AD9-99E2-DBE913479070}" srcOrd="1" destOrd="0" presId="urn:microsoft.com/office/officeart/2005/8/layout/chevron2"/>
    <dgm:cxn modelId="{89706843-AEAF-444B-930C-87F33D8FA84C}" type="presParOf" srcId="{6C360502-47A0-4855-9A50-05327BD0174D}" destId="{B912ECA3-159A-40D8-9B88-8CCFA8DBC370}" srcOrd="2" destOrd="0" presId="urn:microsoft.com/office/officeart/2005/8/layout/chevron2"/>
    <dgm:cxn modelId="{2A778F4B-89C8-4844-BD73-ECBF8B2BE1E3}" type="presParOf" srcId="{B912ECA3-159A-40D8-9B88-8CCFA8DBC370}" destId="{3561E0D1-059A-4D85-BE41-244EAA58EC96}" srcOrd="0" destOrd="0" presId="urn:microsoft.com/office/officeart/2005/8/layout/chevron2"/>
    <dgm:cxn modelId="{37442A7F-6594-432F-9BD3-E9F7CA656DA8}" type="presParOf" srcId="{B912ECA3-159A-40D8-9B88-8CCFA8DBC370}" destId="{40820761-1BCD-474E-96D4-A25E3D25FC96}" srcOrd="1" destOrd="0" presId="urn:microsoft.com/office/officeart/2005/8/layout/chevron2"/>
    <dgm:cxn modelId="{60CA08C0-868F-413F-86A8-2BE5FCCE185B}" type="presParOf" srcId="{6C360502-47A0-4855-9A50-05327BD0174D}" destId="{7C87746B-EDB6-42A8-9B97-09ADB652020F}" srcOrd="3" destOrd="0" presId="urn:microsoft.com/office/officeart/2005/8/layout/chevron2"/>
    <dgm:cxn modelId="{77F91B00-4CBD-4E9C-9C31-140D51426E2A}" type="presParOf" srcId="{6C360502-47A0-4855-9A50-05327BD0174D}" destId="{D0F6B845-3418-4B11-8219-6D7B5563BEEB}" srcOrd="4" destOrd="0" presId="urn:microsoft.com/office/officeart/2005/8/layout/chevron2"/>
    <dgm:cxn modelId="{F3953B0B-F40E-4BFC-A4E5-2DA237AD9ECF}" type="presParOf" srcId="{D0F6B845-3418-4B11-8219-6D7B5563BEEB}" destId="{475D8627-4DD1-4589-82FF-9CC5DCA07B1F}" srcOrd="0" destOrd="0" presId="urn:microsoft.com/office/officeart/2005/8/layout/chevron2"/>
    <dgm:cxn modelId="{5BC58409-636A-4671-BB64-2A4BB9B254A0}" type="presParOf" srcId="{D0F6B845-3418-4B11-8219-6D7B5563BEEB}" destId="{0F546429-0B83-4F86-A5DE-EBE2F689179B}" srcOrd="1" destOrd="0" presId="urn:microsoft.com/office/officeart/2005/8/layout/chevron2"/>
    <dgm:cxn modelId="{5F7E62A1-EAE0-4C77-AE17-C20DDC183D1D}" type="presParOf" srcId="{6C360502-47A0-4855-9A50-05327BD0174D}" destId="{7380747B-3BCA-4E68-A80A-A4B02F2C48F8}" srcOrd="5" destOrd="0" presId="urn:microsoft.com/office/officeart/2005/8/layout/chevron2"/>
    <dgm:cxn modelId="{BEBD8342-E0BC-48F1-BFD5-418329CDF448}" type="presParOf" srcId="{6C360502-47A0-4855-9A50-05327BD0174D}" destId="{2EEA7156-71F4-4A89-BC85-795C0481DA69}" srcOrd="6" destOrd="0" presId="urn:microsoft.com/office/officeart/2005/8/layout/chevron2"/>
    <dgm:cxn modelId="{5E838707-D100-4A97-9765-BEE9A664DA3A}" type="presParOf" srcId="{2EEA7156-71F4-4A89-BC85-795C0481DA69}" destId="{ACAB5F4F-28C7-494E-8F96-E80419E27D75}" srcOrd="0" destOrd="0" presId="urn:microsoft.com/office/officeart/2005/8/layout/chevron2"/>
    <dgm:cxn modelId="{E3B89DDA-784A-4C35-99D8-5D785525ACD2}" type="presParOf" srcId="{2EEA7156-71F4-4A89-BC85-795C0481DA69}" destId="{D82A6DC3-E437-4614-B37A-623D4FEFF91B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3F917-06BB-4622-86A5-BA91BEED0354}">
      <dsp:nvSpPr>
        <dsp:cNvPr id="0" name=""/>
        <dsp:cNvSpPr/>
      </dsp:nvSpPr>
      <dsp:spPr>
        <a:xfrm rot="5400000">
          <a:off x="-189346" y="536597"/>
          <a:ext cx="1479380" cy="10355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Вариант 1</a:t>
          </a:r>
          <a:endParaRPr lang="ru-RU" sz="1800" kern="1200" dirty="0">
            <a:solidFill>
              <a:srgbClr val="FF0000"/>
            </a:solidFill>
          </a:endParaRPr>
        </a:p>
      </dsp:txBody>
      <dsp:txXfrm rot="-5400000">
        <a:off x="32561" y="832473"/>
        <a:ext cx="1035566" cy="443814"/>
      </dsp:txXfrm>
    </dsp:sp>
    <dsp:sp modelId="{CB682271-B238-4591-BF6F-BBCA2689CAD7}">
      <dsp:nvSpPr>
        <dsp:cNvPr id="0" name=""/>
        <dsp:cNvSpPr/>
      </dsp:nvSpPr>
      <dsp:spPr>
        <a:xfrm rot="5400000">
          <a:off x="2623888" y="84559"/>
          <a:ext cx="1118203" cy="1578460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700" kern="1200" dirty="0">
            <a:solidFill>
              <a:srgbClr val="002060"/>
            </a:solidFill>
          </a:endParaRPr>
        </a:p>
      </dsp:txBody>
      <dsp:txXfrm rot="-5400000">
        <a:off x="2393760" y="369273"/>
        <a:ext cx="1523874" cy="1009031"/>
      </dsp:txXfrm>
    </dsp:sp>
    <dsp:sp modelId="{3561E0D1-059A-4D85-BE41-244EAA58EC96}">
      <dsp:nvSpPr>
        <dsp:cNvPr id="0" name=""/>
        <dsp:cNvSpPr/>
      </dsp:nvSpPr>
      <dsp:spPr>
        <a:xfrm rot="5400000">
          <a:off x="-189346" y="1801355"/>
          <a:ext cx="1479380" cy="1035566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Вариант 2</a:t>
          </a:r>
          <a:endParaRPr lang="ru-RU" sz="1800" kern="1200" dirty="0">
            <a:solidFill>
              <a:srgbClr val="FF0000"/>
            </a:solidFill>
          </a:endParaRPr>
        </a:p>
      </dsp:txBody>
      <dsp:txXfrm rot="-5400000">
        <a:off x="32561" y="2097231"/>
        <a:ext cx="1035566" cy="443814"/>
      </dsp:txXfrm>
    </dsp:sp>
    <dsp:sp modelId="{40820761-1BCD-474E-96D4-A25E3D25FC96}">
      <dsp:nvSpPr>
        <dsp:cNvPr id="0" name=""/>
        <dsp:cNvSpPr/>
      </dsp:nvSpPr>
      <dsp:spPr>
        <a:xfrm rot="5400000">
          <a:off x="4005402" y="1341551"/>
          <a:ext cx="1284434" cy="1636008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700" kern="1200" dirty="0" smtClean="0">
              <a:solidFill>
                <a:srgbClr val="FF0000"/>
              </a:solidFill>
            </a:rPr>
            <a:t> </a:t>
          </a:r>
          <a:r>
            <a:rPr lang="ru-RU" sz="5700" kern="1200" dirty="0" smtClean="0">
              <a:solidFill>
                <a:srgbClr val="002060"/>
              </a:solidFill>
            </a:rPr>
            <a:t> . </a:t>
          </a:r>
          <a:endParaRPr lang="ru-RU" sz="5700" kern="1200" dirty="0">
            <a:solidFill>
              <a:srgbClr val="002060"/>
            </a:solidFill>
          </a:endParaRPr>
        </a:p>
      </dsp:txBody>
      <dsp:txXfrm rot="-5400000">
        <a:off x="3829616" y="1580039"/>
        <a:ext cx="1573307" cy="1159032"/>
      </dsp:txXfrm>
    </dsp:sp>
    <dsp:sp modelId="{475D8627-4DD1-4589-82FF-9CC5DCA07B1F}">
      <dsp:nvSpPr>
        <dsp:cNvPr id="0" name=""/>
        <dsp:cNvSpPr/>
      </dsp:nvSpPr>
      <dsp:spPr>
        <a:xfrm rot="5400000">
          <a:off x="-189346" y="3105820"/>
          <a:ext cx="1479380" cy="1035566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32561" y="3401696"/>
        <a:ext cx="1035566" cy="443814"/>
      </dsp:txXfrm>
    </dsp:sp>
    <dsp:sp modelId="{0F546429-0B83-4F86-A5DE-EBE2F689179B}">
      <dsp:nvSpPr>
        <dsp:cNvPr id="0" name=""/>
        <dsp:cNvSpPr/>
      </dsp:nvSpPr>
      <dsp:spPr>
        <a:xfrm rot="5400000">
          <a:off x="2659255" y="2647218"/>
          <a:ext cx="1160580" cy="1530857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700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endParaRPr lang="ru-RU" sz="5700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2474117" y="2889012"/>
        <a:ext cx="1474202" cy="1047270"/>
      </dsp:txXfrm>
    </dsp:sp>
    <dsp:sp modelId="{ACAB5F4F-28C7-494E-8F96-E80419E27D75}">
      <dsp:nvSpPr>
        <dsp:cNvPr id="0" name=""/>
        <dsp:cNvSpPr/>
      </dsp:nvSpPr>
      <dsp:spPr>
        <a:xfrm rot="5400000">
          <a:off x="-189346" y="4474813"/>
          <a:ext cx="1479380" cy="1035566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Вариант</a:t>
          </a:r>
          <a:r>
            <a:rPr lang="ru-RU" sz="1800" kern="1200" dirty="0" smtClean="0">
              <a:solidFill>
                <a:schemeClr val="bg1"/>
              </a:solidFill>
            </a:rPr>
            <a:t> 4</a:t>
          </a:r>
          <a:endParaRPr lang="ru-RU" sz="1800" kern="1200" dirty="0">
            <a:solidFill>
              <a:schemeClr val="bg1"/>
            </a:solidFill>
          </a:endParaRPr>
        </a:p>
      </dsp:txBody>
      <dsp:txXfrm rot="-5400000">
        <a:off x="32561" y="4770689"/>
        <a:ext cx="1035566" cy="443814"/>
      </dsp:txXfrm>
    </dsp:sp>
    <dsp:sp modelId="{D82A6DC3-E437-4614-B37A-623D4FEFF91B}">
      <dsp:nvSpPr>
        <dsp:cNvPr id="0" name=""/>
        <dsp:cNvSpPr/>
      </dsp:nvSpPr>
      <dsp:spPr>
        <a:xfrm rot="5400000">
          <a:off x="4053093" y="4134025"/>
          <a:ext cx="961597" cy="1482689"/>
        </a:xfrm>
        <a:prstGeom prst="round2Same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700" kern="1200" dirty="0" smtClean="0">
              <a:solidFill>
                <a:srgbClr val="FF0000"/>
              </a:solidFill>
            </a:rPr>
            <a:t> </a:t>
          </a:r>
          <a:endParaRPr lang="ru-RU" sz="5700" kern="1200" dirty="0">
            <a:solidFill>
              <a:srgbClr val="002060"/>
            </a:solidFill>
          </a:endParaRPr>
        </a:p>
      </dsp:txBody>
      <dsp:txXfrm rot="-5400000">
        <a:off x="3792548" y="4441512"/>
        <a:ext cx="1435748" cy="867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A9293-4110-429B-9CD1-578626A973EB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4B2D-275D-4F10-BE75-7859ABA5C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10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9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55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9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84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99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0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9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4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2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4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98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6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4B2D-275D-4F10-BE75-7859ABA5C1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5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3095B"/>
            </a:gs>
            <a:gs pos="3000">
              <a:schemeClr val="accent6">
                <a:lumMod val="75000"/>
              </a:schemeClr>
            </a:gs>
            <a:gs pos="96000">
              <a:srgbClr val="03610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42F3-E7B6-40A5-BF6B-8D176E558F18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DA11-5520-4812-A4C1-93EFD4C2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0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6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microsoft.com/office/2007/relationships/hdphoto" Target="../media/hdphoto2.wdp"/><Relationship Id="rId5" Type="http://schemas.openxmlformats.org/officeDocument/2006/relationships/image" Target="../media/image19.jpeg"/><Relationship Id="rId15" Type="http://schemas.openxmlformats.org/officeDocument/2006/relationships/image" Target="../media/image27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27446" y="3015721"/>
            <a:ext cx="3600400" cy="969496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Выполнила: Граф Дарья Семеновна, 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ученица 9 «А» класс</a:t>
            </a:r>
            <a:endParaRPr lang="ru-RU" sz="19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7446" y="3985217"/>
            <a:ext cx="3600400" cy="1477328"/>
          </a:xfrm>
          <a:prstGeom prst="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Руководитель                                                                                                      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Березина Римма Анатольевна,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учитель МОУ КСОШ «Радуга»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высшей квалификационной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категории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7182" y="5935638"/>
            <a:ext cx="353763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13095B"/>
                </a:solidFill>
                <a:latin typeface="Calibri" pitchFamily="34" charset="0"/>
                <a:cs typeface="Times New Roman" pitchFamily="18" charset="0"/>
              </a:rPr>
              <a:t>. Красноселькуп,  2024 г.</a:t>
            </a:r>
          </a:p>
        </p:txBody>
      </p:sp>
      <p:sp>
        <p:nvSpPr>
          <p:cNvPr id="8" name="Прямоугольник 7"/>
          <p:cNvSpPr/>
          <p:nvPr/>
        </p:nvSpPr>
        <p:spPr>
          <a:xfrm rot="21111388">
            <a:off x="-194553" y="1138639"/>
            <a:ext cx="10938444" cy="28247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Calibri" pitchFamily="34" charset="0"/>
              </a:rPr>
              <a:t> 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</a:rPr>
              <a:t>«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Чарующая красота 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Севера «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Туця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22099"/>
              </p:ext>
            </p:extLst>
          </p:nvPr>
        </p:nvGraphicFramePr>
        <p:xfrm>
          <a:off x="1039092" y="1213249"/>
          <a:ext cx="10224655" cy="513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34494">
                <a:tc>
                  <a:txBody>
                    <a:bodyPr/>
                    <a:lstStyle/>
                    <a:p>
                      <a:pPr lvl="1"/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Материалы: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1.  Шерсть (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кардочёс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 для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валяния.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алянияепряденая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шерсть ( 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2. Вискозная шерсть.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4. Перчатки.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5. Подложка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под ламинат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6. Москитная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сетка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Инструменты: 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1.Иглы для валяния № 38.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2. Ножницы. 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Приспособление: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Бамбуковое полотно.</a:t>
                      </a:r>
                    </a:p>
                    <a:p>
                      <a:pPr lvl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Подложка для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валяния.</a:t>
                      </a:r>
                    </a:p>
                    <a:p>
                      <a:pPr lvl="1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Жидкое мыло.</a:t>
                      </a:r>
                    </a:p>
                    <a:p>
                      <a:pPr lvl="1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Чайник с горячей водой.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F:\сумка валяние\сумка\ad6d8836-0f06-4cf1-83f7-67956cc426f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4" t="17429"/>
          <a:stretch/>
        </p:blipFill>
        <p:spPr bwMode="auto">
          <a:xfrm>
            <a:off x="8319751" y="1646886"/>
            <a:ext cx="2576654" cy="35642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лако 6"/>
          <p:cNvSpPr/>
          <p:nvPr/>
        </p:nvSpPr>
        <p:spPr>
          <a:xfrm>
            <a:off x="1039092" y="0"/>
            <a:ext cx="10037618" cy="93518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Выбор материалов, инструментов,  приспособлений.</a:t>
            </a:r>
            <a:endParaRPr lang="ru-RU" sz="32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42"/>
          <a:stretch/>
        </p:blipFill>
        <p:spPr>
          <a:xfrm rot="10800000">
            <a:off x="5215944" y="2318785"/>
            <a:ext cx="2894233" cy="36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углом 15"/>
          <p:cNvSpPr/>
          <p:nvPr/>
        </p:nvSpPr>
        <p:spPr>
          <a:xfrm rot="10800000" flipH="1">
            <a:off x="3112852" y="2937753"/>
            <a:ext cx="2846486" cy="2682866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Diagram group"/>
          <p:cNvGrpSpPr/>
          <p:nvPr/>
        </p:nvGrpSpPr>
        <p:grpSpPr>
          <a:xfrm>
            <a:off x="665018" y="617165"/>
            <a:ext cx="5663137" cy="2797342"/>
            <a:chOff x="1195" y="124206"/>
            <a:chExt cx="4662236" cy="2797342"/>
          </a:xfrm>
          <a:scene3d>
            <a:camera prst="perspectiveHeroicExtremeLeftFacing" zoom="91000"/>
            <a:lightRig rig="threePt" dir="t">
              <a:rot lat="0" lon="0" rev="20640000"/>
            </a:lightRig>
          </a:scene3d>
        </p:grpSpPr>
        <p:grpSp>
          <p:nvGrpSpPr>
            <p:cNvPr id="6" name="Группа 5"/>
            <p:cNvGrpSpPr/>
            <p:nvPr/>
          </p:nvGrpSpPr>
          <p:grpSpPr>
            <a:xfrm>
              <a:off x="1195" y="124206"/>
              <a:ext cx="4662236" cy="2797342"/>
              <a:chOff x="1195" y="124206"/>
              <a:chExt cx="4662236" cy="279734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195" y="124206"/>
                <a:ext cx="4662236" cy="2797342"/>
              </a:xfrm>
              <a:prstGeom prst="rect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Прямоугольник 7"/>
              <p:cNvSpPr/>
              <p:nvPr/>
            </p:nvSpPr>
            <p:spPr>
              <a:xfrm>
                <a:off x="1195" y="124206"/>
                <a:ext cx="4662236" cy="2797342"/>
              </a:xfrm>
              <a:prstGeom prst="rect">
                <a:avLst/>
              </a:prstGeom>
              <a:solidFill>
                <a:srgbClr val="FF9999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b="1" kern="1200" dirty="0" smtClean="0">
                    <a:solidFill>
                      <a:srgbClr val="FF0000"/>
                    </a:solidFill>
                  </a:rPr>
                  <a:t>Правила техники безопасности</a:t>
                </a:r>
                <a:endParaRPr lang="ru-RU" sz="4400" kern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4949445" y="2015836"/>
            <a:ext cx="5233646" cy="3801158"/>
            <a:chOff x="2565425" y="3387771"/>
            <a:chExt cx="4662236" cy="2797342"/>
          </a:xfrm>
          <a:solidFill>
            <a:srgbClr val="FF9900"/>
          </a:solidFill>
          <a:scene3d>
            <a:camera prst="perspectiveHeroicExtremeLeftFacing" zoom="91000"/>
            <a:lightRig rig="threePt" dir="t">
              <a:rot lat="0" lon="0" rev="20640000"/>
            </a:lightRig>
          </a:scene3d>
        </p:grpSpPr>
        <p:grpSp>
          <p:nvGrpSpPr>
            <p:cNvPr id="10" name="Группа 9"/>
            <p:cNvGrpSpPr/>
            <p:nvPr/>
          </p:nvGrpSpPr>
          <p:grpSpPr>
            <a:xfrm>
              <a:off x="2565425" y="3387771"/>
              <a:ext cx="4662236" cy="2797342"/>
              <a:chOff x="2565425" y="3387771"/>
              <a:chExt cx="4662236" cy="2797342"/>
            </a:xfrm>
            <a:grpFill/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565425" y="3387771"/>
                <a:ext cx="4662236" cy="2797342"/>
              </a:xfrm>
              <a:prstGeom prst="rect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Прямоугольник 11"/>
              <p:cNvSpPr/>
              <p:nvPr/>
            </p:nvSpPr>
            <p:spPr>
              <a:xfrm>
                <a:off x="2565425" y="3387771"/>
                <a:ext cx="4662236" cy="279734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b="1" kern="1200" dirty="0" smtClean="0">
                    <a:solidFill>
                      <a:schemeClr val="bg1"/>
                    </a:solidFill>
                  </a:rPr>
                  <a:t>Во время работы были соблюдены правила техники безопасности: </a:t>
                </a:r>
                <a:endParaRPr kumimoji="0" lang="ru-RU" sz="4400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0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0826" y="249382"/>
            <a:ext cx="91625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Последовательность изготовления изделия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Римма\Desktop\Рисунок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3" y="1089191"/>
            <a:ext cx="1521989" cy="195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berezina\Desktop\вваляние сумочки ПРОЕКТ 5 Р\работа сумочки\0-02-05-b0af0fa9a9a8ff96069a2e77636a2c708d4690b460128979264aab6675865f00_bfbf47e8ae4c343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3849" r="14894" b="1406"/>
          <a:stretch/>
        </p:blipFill>
        <p:spPr bwMode="auto">
          <a:xfrm rot="16200000">
            <a:off x="2581757" y="578429"/>
            <a:ext cx="1784756" cy="280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berezina\Desktop\вваляние сумочки ПРОЕКТ 5 Р\работа сумочки\0-02-05-eb5cb311aa2f2a6b66dc7a59d1d5f57542ba70fbb63229a8ef5bb376f37ba183_8e9b236aa08e208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b="12493"/>
          <a:stretch/>
        </p:blipFill>
        <p:spPr bwMode="auto">
          <a:xfrm rot="5400000">
            <a:off x="5356029" y="961644"/>
            <a:ext cx="1730889" cy="1985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berezina\Desktop\вваляние сумочки ПРОЕКТ 5 Р\работа сумочки\0-02-05-9422d69cbb2e8c98541e971d076853bc6440569c081453ece961dcd8898e0f86_ea34fe479a5df2c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0813" y="908634"/>
            <a:ext cx="1730892" cy="20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berezina\Desktop\вваляние сумочки ПРОЕКТ 5 Р\работа сумочки\0-02-05-474c8dc1b677bd8244668bdb75e9dc49926d639a30df2fd19eff525537995914_762d585faef2ae1c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6439" r="7500" b="26651"/>
          <a:stretch/>
        </p:blipFill>
        <p:spPr bwMode="auto">
          <a:xfrm>
            <a:off x="9697451" y="1089188"/>
            <a:ext cx="1913229" cy="1747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berezina\Desktop\вваляние сумочки ПРОЕКТ 5 Р\0-02-05-9f0f60f4d361af36b2b022665f6ab69ce88b5370e284091b17d35b9e10dcc81a_c7f793cfc949949c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9"/>
          <a:stretch/>
        </p:blipFill>
        <p:spPr bwMode="auto">
          <a:xfrm rot="10800000">
            <a:off x="304280" y="3083303"/>
            <a:ext cx="1494729" cy="16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сумка валяние\сумка\981af699-8246-43fa-998b-4a5abc79292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19720" b="10335"/>
          <a:stretch/>
        </p:blipFill>
        <p:spPr bwMode="auto">
          <a:xfrm>
            <a:off x="2070997" y="3067424"/>
            <a:ext cx="1549531" cy="1602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сумка валяние\сумка\50f7c735-27cc-400d-a4a8-8bea85ddaa4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3503" r="10734" b="6050"/>
          <a:stretch/>
        </p:blipFill>
        <p:spPr bwMode="auto">
          <a:xfrm rot="5400000">
            <a:off x="3790303" y="3182847"/>
            <a:ext cx="1602296" cy="1447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F:\сумка валяние\сумка\3cb52f7c-22d2-4f1c-b407-a51eb16ffddd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75" t="15547" r="20237" b="16785"/>
          <a:stretch/>
        </p:blipFill>
        <p:spPr bwMode="auto">
          <a:xfrm>
            <a:off x="5596904" y="3087426"/>
            <a:ext cx="1344202" cy="1598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F:\сумка валяние\сумка\d78552b6-bb76-4dde-805b-66a3c2df6d08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8" t="43729" r="5745" b="7115"/>
          <a:stretch/>
        </p:blipFill>
        <p:spPr bwMode="auto">
          <a:xfrm>
            <a:off x="7214465" y="3083304"/>
            <a:ext cx="2043303" cy="1602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сумка валяние\сумка\a06223a4-c7e5-4a84-8730-e2ec7bf756a1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3693" r="9806" b="11352"/>
          <a:stretch/>
        </p:blipFill>
        <p:spPr bwMode="auto">
          <a:xfrm rot="16200000">
            <a:off x="752846" y="4793730"/>
            <a:ext cx="1959707" cy="1987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F:\сумка валяние\сумка\ad6d8836-0f06-4cf1-83f7-67956cc426fc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2" y="4807503"/>
            <a:ext cx="3096490" cy="195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Римма\Desktop\сумка валяние\сумка\16423c70-7f39-449a-9737-2683d968a477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29" y="4807503"/>
            <a:ext cx="2570398" cy="195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Римма\Desktop\сумка валяние\сумка\0-02-05-b73759187a28605a02de156bb74cb6dfb4da3b2634f265e33cccfe0895b7a57f_74ff57e4997c32f8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4264" r="8171" b="7073"/>
          <a:stretch/>
        </p:blipFill>
        <p:spPr bwMode="auto">
          <a:xfrm>
            <a:off x="9297785" y="3105695"/>
            <a:ext cx="2712559" cy="3502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05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61383" y="239866"/>
            <a:ext cx="8496944" cy="7027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3377" y="239866"/>
            <a:ext cx="5292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Экономическое обоснование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53793"/>
              </p:ext>
            </p:extLst>
          </p:nvPr>
        </p:nvGraphicFramePr>
        <p:xfrm>
          <a:off x="323529" y="1124744"/>
          <a:ext cx="11427484" cy="5394211"/>
        </p:xfrm>
        <a:graphic>
          <a:graphicData uri="http://schemas.openxmlformats.org/drawingml/2006/table">
            <a:tbl>
              <a:tblPr/>
              <a:tblGrid>
                <a:gridCol w="816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5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9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10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52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801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Наименование используемых материалов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Цена за штуку (руб.)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Расход материалов на изделие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Затраты на материалы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(руб.)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Подложка из-под ламинат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наличии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30 см * 25 см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Москитная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сетка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 наличии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50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см* 50 см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Перчатки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В 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наличии</a:t>
                      </a: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пара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Шерсть </a:t>
                      </a:r>
                      <a:r>
                        <a:rPr lang="ru-RU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гребенная </a:t>
                      </a:r>
                      <a:r>
                        <a:rPr lang="ru-RU" sz="20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250  руб.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гр.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150 руб.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Вискозная шерсть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100 руб.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50 гр.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 руб.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6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Жидкое мыло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140,00 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140,00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1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Иглы для валяния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фелтинг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№ 38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349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руб.(</a:t>
                      </a:r>
                      <a:r>
                        <a:rPr lang="ru-RU" sz="20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уп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.)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 штуки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140,00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6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 8.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Полиэтиленовая  пупырчатая пленка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наличии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 шт.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0,00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Махровое </a:t>
                      </a: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полотенце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 наличии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50*70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,00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6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435,00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2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8705" y="1791578"/>
            <a:ext cx="8787704" cy="3785652"/>
          </a:xfrm>
          <a:prstGeom prst="rect">
            <a:avLst/>
          </a:prstGeom>
          <a:solidFill>
            <a:sysClr val="window" lastClr="EFEFE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  <a:p>
            <a:pPr marL="457200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Так как экологическим вопросам сейчас уделяется большое внимание, я считаю, что в этом проекте этот вопрос решен.  Во время изготовления сумочки, вред экологии не был нанесен. Сумочка сделаны из натурального материала.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9465" y="270643"/>
            <a:ext cx="8496944" cy="7027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1609" y="329639"/>
            <a:ext cx="581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Экологическое обоснование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95481" y="1563466"/>
            <a:ext cx="7495479" cy="2746906"/>
          </a:xfrm>
          <a:prstGeom prst="rect">
            <a:avLst/>
          </a:prstGeom>
          <a:solidFill>
            <a:sysClr val="window" lastClr="EFEFE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 dirty="0" smtClean="0"/>
          </a:p>
          <a:p>
            <a:pPr algn="ctr"/>
            <a:r>
              <a:rPr lang="ru-RU" sz="2000" dirty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Попробуйте </a:t>
            </a:r>
            <a:r>
              <a:rPr lang="ru-RU" sz="2400" dirty="0">
                <a:solidFill>
                  <a:srgbClr val="002060"/>
                </a:solidFill>
              </a:rPr>
              <a:t>этот вид рукоделия, ведь научиться этому, совсем </a:t>
            </a:r>
            <a:r>
              <a:rPr lang="ru-RU" sz="2400" dirty="0" smtClean="0">
                <a:solidFill>
                  <a:srgbClr val="002060"/>
                </a:solidFill>
              </a:rPr>
              <a:t>не </a:t>
            </a:r>
            <a:r>
              <a:rPr lang="ru-RU" sz="2400" dirty="0">
                <a:solidFill>
                  <a:srgbClr val="002060"/>
                </a:solidFill>
              </a:rPr>
              <a:t>сложно.  Вы научитесь мастерить, творить чудо своими руками. Перед вами откроется добрый мир понимания творчества и красоты.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вы, как </a:t>
            </a:r>
            <a:r>
              <a:rPr lang="ru-RU" sz="2400" dirty="0" smtClean="0">
                <a:solidFill>
                  <a:srgbClr val="002060"/>
                </a:solidFill>
              </a:rPr>
              <a:t>добрые </a:t>
            </a:r>
            <a:r>
              <a:rPr lang="ru-RU" sz="2400" dirty="0">
                <a:solidFill>
                  <a:srgbClr val="002060"/>
                </a:solidFill>
              </a:rPr>
              <a:t>волшебники, </a:t>
            </a:r>
            <a:r>
              <a:rPr lang="ru-RU" sz="2400" dirty="0" smtClean="0">
                <a:solidFill>
                  <a:srgbClr val="002060"/>
                </a:solidFill>
              </a:rPr>
              <a:t>сможете </a:t>
            </a:r>
            <a:r>
              <a:rPr lang="ru-RU" sz="2400" dirty="0">
                <a:solidFill>
                  <a:srgbClr val="002060"/>
                </a:solidFill>
              </a:rPr>
              <a:t>открыть мир своим друзьям, близким и </a:t>
            </a:r>
            <a:r>
              <a:rPr lang="ru-RU" sz="2400" dirty="0" smtClean="0">
                <a:solidFill>
                  <a:srgbClr val="002060"/>
                </a:solidFill>
              </a:rPr>
              <a:t>знакомым!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9465" y="270643"/>
            <a:ext cx="8496944" cy="7027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2430" y="270643"/>
            <a:ext cx="176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Реклама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 descr="https://webstockreview.net/images/microphone-clipart-stick-figure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15" y="1567582"/>
            <a:ext cx="1660652" cy="16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1016067" y="2773398"/>
            <a:ext cx="2838983" cy="316628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Адрес мастерской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ЯНАО,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Красноселькупский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р/н,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С. Красноселькуп,  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ул. Советская, д. 5, 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МОУ КСОШ «Р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адуга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Кабинет 162</a:t>
            </a:r>
            <a:endParaRPr lang="ru-RU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2433" y="0"/>
            <a:ext cx="9028090" cy="234395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rtlCol="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C:\Users\Римма\Desktop\сумка валяние\сумка\0-02-05-b73759187a28605a02de156bb74cb6dfb4da3b2634f265e33cccfe0895b7a57f_74ff57e4997c32f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4264" r="8171" b="7073"/>
          <a:stretch/>
        </p:blipFill>
        <p:spPr bwMode="auto">
          <a:xfrm>
            <a:off x="4456090" y="2243913"/>
            <a:ext cx="3541690" cy="427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1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5086" y="460869"/>
            <a:ext cx="10680969" cy="5935407"/>
          </a:xfrm>
          <a:prstGeom prst="rect">
            <a:avLst/>
          </a:prstGeom>
          <a:solidFill>
            <a:srgbClr val="FCE4E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</a:p>
          <a:p>
            <a:pPr lvl="1" algn="ctr">
              <a:lnSpc>
                <a:spcPct val="107000"/>
              </a:lnSpc>
            </a:pPr>
            <a:endParaRPr lang="ru-RU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r>
              <a:rPr lang="ru-RU" sz="2600" dirty="0" smtClean="0"/>
              <a:t>   Создать </a:t>
            </a:r>
            <a:r>
              <a:rPr lang="ru-RU" sz="2600" dirty="0"/>
              <a:t>оригинальный, модный аксессуар сумочку </a:t>
            </a:r>
            <a:r>
              <a:rPr lang="ru-RU" sz="2600" dirty="0" smtClean="0"/>
              <a:t>«</a:t>
            </a:r>
            <a:r>
              <a:rPr lang="ru-RU" sz="2600" dirty="0" err="1" smtClean="0"/>
              <a:t>Туця</a:t>
            </a:r>
            <a:r>
              <a:rPr lang="ru-RU" sz="2600" dirty="0" smtClean="0"/>
              <a:t>»</a:t>
            </a:r>
            <a:r>
              <a:rPr lang="ru-RU" sz="2600" b="1" dirty="0" smtClean="0"/>
              <a:t> </a:t>
            </a:r>
            <a:r>
              <a:rPr lang="ru-RU" sz="2600" dirty="0"/>
              <a:t>с </a:t>
            </a:r>
            <a:endParaRPr lang="ru-RU" sz="2600" dirty="0" smtClean="0"/>
          </a:p>
          <a:p>
            <a:pPr lvl="1" algn="just">
              <a:lnSpc>
                <a:spcPct val="107000"/>
              </a:lnSpc>
            </a:pPr>
            <a:r>
              <a:rPr lang="ru-RU" sz="2600" dirty="0"/>
              <a:t> </a:t>
            </a:r>
            <a:r>
              <a:rPr lang="ru-RU" sz="2600" dirty="0" smtClean="0"/>
              <a:t>   рисунком </a:t>
            </a:r>
            <a:r>
              <a:rPr lang="ru-RU" sz="2600" dirty="0"/>
              <a:t>«Мотивы Севера».</a:t>
            </a:r>
            <a:endParaRPr lang="ru-RU" sz="2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  <a:p>
            <a:pPr lvl="1"/>
            <a:r>
              <a:rPr lang="ru-RU" sz="2800" dirty="0" smtClean="0"/>
              <a:t> 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традиционной ненецкой сумочки «</a:t>
            </a:r>
            <a:r>
              <a:rPr lang="ru-RU" sz="26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Туця</a:t>
            </a:r>
            <a:r>
              <a:rPr lang="ru-RU" sz="2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Научиться изготавливать сумочку «</a:t>
            </a:r>
            <a:r>
              <a:rPr lang="ru-RU" sz="26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Туця</a:t>
            </a:r>
            <a:r>
              <a:rPr lang="ru-RU" sz="2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в технике смешанного валяния.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Свалять и у</a:t>
            </a:r>
            <a:r>
              <a:rPr lang="ru-RU" sz="2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красить сумочку в национальном стиле.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79887" y="1605266"/>
            <a:ext cx="1331044" cy="1539879"/>
            <a:chOff x="1" y="5597"/>
            <a:chExt cx="1077916" cy="1539879"/>
          </a:xfrm>
        </p:grpSpPr>
        <p:sp>
          <p:nvSpPr>
            <p:cNvPr id="3" name="Нашивка 2"/>
            <p:cNvSpPr/>
            <p:nvPr/>
          </p:nvSpPr>
          <p:spPr>
            <a:xfrm rot="5400000">
              <a:off x="-230981" y="236579"/>
              <a:ext cx="1539879" cy="1077915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Нашивка 4"/>
            <p:cNvSpPr/>
            <p:nvPr/>
          </p:nvSpPr>
          <p:spPr>
            <a:xfrm>
              <a:off x="2" y="544555"/>
              <a:ext cx="1077915" cy="461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1</a:t>
              </a:r>
              <a:endParaRPr lang="ru-RU" sz="3000" b="1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79887" y="2996332"/>
            <a:ext cx="1331044" cy="1784824"/>
            <a:chOff x="1" y="1401758"/>
            <a:chExt cx="1077916" cy="1539879"/>
          </a:xfrm>
        </p:grpSpPr>
        <p:sp>
          <p:nvSpPr>
            <p:cNvPr id="6" name="Нашивка 5"/>
            <p:cNvSpPr/>
            <p:nvPr/>
          </p:nvSpPr>
          <p:spPr>
            <a:xfrm rot="5400000">
              <a:off x="-230981" y="1632740"/>
              <a:ext cx="1539879" cy="1077915"/>
            </a:xfrm>
            <a:prstGeom prst="chevron">
              <a:avLst/>
            </a:prstGeom>
          </p:spPr>
          <p:style>
            <a:lnRef idx="2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2" y="1940716"/>
              <a:ext cx="1077915" cy="461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2</a:t>
              </a:r>
              <a:endParaRPr lang="ru-RU" sz="30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79886" y="4705173"/>
            <a:ext cx="1331044" cy="1677529"/>
            <a:chOff x="1" y="2797919"/>
            <a:chExt cx="1077916" cy="1539879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-230981" y="3028901"/>
              <a:ext cx="1539879" cy="1077915"/>
            </a:xfrm>
            <a:prstGeom prst="chevron">
              <a:avLst/>
            </a:prstGeom>
          </p:spPr>
          <p:style>
            <a:lnRef idx="2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2" y="3336877"/>
              <a:ext cx="1077915" cy="461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3</a:t>
              </a:r>
              <a:endParaRPr lang="ru-RU" sz="3000" kern="1200" dirty="0"/>
            </a:p>
          </p:txBody>
        </p:sp>
      </p:grpSp>
      <p:sp>
        <p:nvSpPr>
          <p:cNvPr id="11" name="Выноска со стрелкой вниз 10"/>
          <p:cNvSpPr/>
          <p:nvPr/>
        </p:nvSpPr>
        <p:spPr>
          <a:xfrm>
            <a:off x="1253319" y="562656"/>
            <a:ext cx="1584176" cy="1163939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Задачи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0933" y="1574533"/>
            <a:ext cx="8864982" cy="1186672"/>
          </a:xfrm>
          <a:prstGeom prst="rect">
            <a:avLst/>
          </a:prstGeom>
          <a:solidFill>
            <a:srgbClr val="FCE4E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назначение традиционной ненецкой </a:t>
            </a:r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сумочки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0933" y="2925222"/>
            <a:ext cx="8864982" cy="1386020"/>
          </a:xfrm>
          <a:prstGeom prst="rect">
            <a:avLst/>
          </a:prstGeom>
          <a:solidFill>
            <a:srgbClr val="FCE4E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Свалять </a:t>
            </a:r>
            <a:r>
              <a:rPr lang="ru-RU" sz="2800" dirty="0">
                <a:solidFill>
                  <a:srgbClr val="002060"/>
                </a:solidFill>
              </a:rPr>
              <a:t>сумочку </a:t>
            </a:r>
            <a:r>
              <a:rPr lang="ru-RU" sz="2800" dirty="0" smtClean="0">
                <a:solidFill>
                  <a:srgbClr val="002060"/>
                </a:solidFill>
              </a:rPr>
              <a:t>«Туця» </a:t>
            </a:r>
            <a:r>
              <a:rPr lang="ru-RU" sz="2800" dirty="0">
                <a:solidFill>
                  <a:srgbClr val="002060"/>
                </a:solidFill>
              </a:rPr>
              <a:t>в </a:t>
            </a:r>
            <a:r>
              <a:rPr lang="ru-RU" sz="2800" dirty="0" smtClean="0">
                <a:solidFill>
                  <a:srgbClr val="002060"/>
                </a:solidFill>
              </a:rPr>
              <a:t>технике  смешанного 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валяния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0931" y="4705173"/>
            <a:ext cx="8864986" cy="712118"/>
          </a:xfrm>
          <a:prstGeom prst="rect">
            <a:avLst/>
          </a:prstGeom>
          <a:solidFill>
            <a:srgbClr val="FCE4E0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Украсить </a:t>
            </a:r>
            <a:r>
              <a:rPr lang="ru-RU" sz="2800" dirty="0">
                <a:solidFill>
                  <a:srgbClr val="002060"/>
                </a:solidFill>
              </a:rPr>
              <a:t>сумочку в национальном стиле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:\Users\berezina\Desktop\124-20211129_1813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537" y="834996"/>
            <a:ext cx="1254052" cy="1254052"/>
          </a:xfrm>
          <a:prstGeom prst="rect">
            <a:avLst/>
          </a:prstGeom>
          <a:noFill/>
        </p:spPr>
      </p:pic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423055" y="834996"/>
            <a:ext cx="9533901" cy="5306496"/>
            <a:chOff x="2061" y="12361"/>
            <a:chExt cx="8250" cy="3353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127" y="12361"/>
              <a:ext cx="1775" cy="721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Реклама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021" y="14814"/>
              <a:ext cx="2120" cy="721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Техника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безопасности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14993"/>
              <a:ext cx="1801" cy="721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Технология изготовления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061" y="14094"/>
              <a:ext cx="1854" cy="720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Экономическое обоснование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093" y="12417"/>
              <a:ext cx="2121" cy="721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История и современность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408" y="14197"/>
              <a:ext cx="1903" cy="796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Инструменты и материалы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525" y="12417"/>
              <a:ext cx="2121" cy="721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Теоретические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часть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392" y="13766"/>
              <a:ext cx="1698" cy="673"/>
            </a:xfrm>
            <a:prstGeom prst="rect">
              <a:avLst/>
            </a:prstGeom>
            <a:solidFill>
              <a:srgbClr val="FFFFFF"/>
            </a:solidFill>
            <a:ln w="57150" cmpd="tri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Сумочка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«ТУЦЯ</a:t>
              </a:r>
              <a:r>
                <a:rPr lang="ru-RU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»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381" y="14454"/>
              <a:ext cx="360" cy="360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 flipV="1">
              <a:off x="6110" y="13189"/>
              <a:ext cx="9" cy="530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7136" y="14258"/>
              <a:ext cx="1272" cy="246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992" y="14102"/>
              <a:ext cx="1290" cy="351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 flipV="1">
              <a:off x="4182" y="13728"/>
              <a:ext cx="1119" cy="186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7136" y="13718"/>
              <a:ext cx="1118" cy="186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4902" y="14454"/>
              <a:ext cx="823" cy="546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395" y="13194"/>
              <a:ext cx="1787" cy="710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Экологическое обоснование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8408" y="13257"/>
              <a:ext cx="1713" cy="719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rgbClr val="FF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Банк идей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 flipV="1">
              <a:off x="4581" y="13194"/>
              <a:ext cx="720" cy="540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6921" y="13194"/>
              <a:ext cx="720" cy="540"/>
            </a:xfrm>
            <a:prstGeom prst="line">
              <a:avLst/>
            </a:prstGeom>
            <a:ln w="57150">
              <a:solidFill>
                <a:srgbClr val="FF6699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26" name="Облако 25"/>
          <p:cNvSpPr/>
          <p:nvPr/>
        </p:nvSpPr>
        <p:spPr>
          <a:xfrm>
            <a:off x="1057735" y="47812"/>
            <a:ext cx="10037618" cy="70647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обдумывания</a:t>
            </a:r>
            <a:endParaRPr lang="ru-RU" sz="44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6523" y="481679"/>
            <a:ext cx="69110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13095B"/>
                </a:solidFill>
              </a:rPr>
              <a:t>3.  </a:t>
            </a:r>
            <a:r>
              <a:rPr lang="ru-RU" sz="2400" b="1" i="1" u="sng" dirty="0" smtClean="0">
                <a:solidFill>
                  <a:srgbClr val="13095B"/>
                </a:solidFill>
                <a:latin typeface="Calibri" pitchFamily="34" charset="0"/>
              </a:rPr>
              <a:t>Выявления основных требований к сувенирам</a:t>
            </a:r>
            <a:endParaRPr lang="ru-RU" sz="2400" dirty="0">
              <a:solidFill>
                <a:srgbClr val="13095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3327" y="1344046"/>
            <a:ext cx="9782463" cy="4739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3095B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Сумочка  должна </a:t>
            </a:r>
            <a:r>
              <a:rPr lang="ru-RU" sz="2400" b="1" dirty="0">
                <a:solidFill>
                  <a:srgbClr val="13095B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13095B"/>
              </a:solidFill>
              <a:latin typeface="Calibri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00" dirty="0" smtClean="0">
                <a:solidFill>
                  <a:srgbClr val="13095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красивой </a:t>
            </a:r>
            <a:r>
              <a:rPr lang="ru-RU" sz="2600" dirty="0">
                <a:solidFill>
                  <a:srgbClr val="13095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аккуратно </a:t>
            </a:r>
            <a:r>
              <a:rPr lang="ru-RU" sz="2600" dirty="0" smtClean="0">
                <a:solidFill>
                  <a:srgbClr val="13095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выполненной;</a:t>
            </a:r>
            <a:endParaRPr lang="ru-RU" sz="2600" dirty="0">
              <a:solidFill>
                <a:srgbClr val="13095B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600" dirty="0">
              <a:solidFill>
                <a:srgbClr val="13095B"/>
              </a:solidFill>
              <a:latin typeface="Calibri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00" dirty="0" smtClean="0">
                <a:solidFill>
                  <a:srgbClr val="13095B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оригинальной </a:t>
            </a:r>
            <a:r>
              <a:rPr lang="ru-RU" sz="2600" dirty="0">
                <a:solidFill>
                  <a:srgbClr val="13095B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соответствовать теме;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600" dirty="0">
              <a:solidFill>
                <a:srgbClr val="13095B"/>
              </a:solidFill>
              <a:latin typeface="Calibri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00" dirty="0">
                <a:solidFill>
                  <a:srgbClr val="13095B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доступных материалов;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600" dirty="0">
              <a:solidFill>
                <a:srgbClr val="13095B"/>
              </a:solidFill>
              <a:latin typeface="Calibri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00" dirty="0">
                <a:solidFill>
                  <a:srgbClr val="13095B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экологически чистых материалов.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600" dirty="0">
              <a:solidFill>
                <a:srgbClr val="13095B"/>
              </a:solidFill>
              <a:latin typeface="Calibri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00" dirty="0">
                <a:solidFill>
                  <a:srgbClr val="13095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изготовлено с соблюдением технологии работы с шерстью</a:t>
            </a:r>
            <a:r>
              <a:rPr lang="ru-RU" sz="2600" dirty="0" smtClean="0">
                <a:solidFill>
                  <a:srgbClr val="13095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5" descr="C:\Users\berezina\Desktop\chelovek-DoV (34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5490" y="2089978"/>
            <a:ext cx="680936" cy="680936"/>
          </a:xfrm>
          <a:prstGeom prst="rect">
            <a:avLst/>
          </a:prstGeom>
          <a:noFill/>
        </p:spPr>
      </p:pic>
      <p:pic>
        <p:nvPicPr>
          <p:cNvPr id="6" name="Picture 5" descr="C:\Users\berezina\Desktop\chelovek-DoV (34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4128" y="5133332"/>
            <a:ext cx="680936" cy="680936"/>
          </a:xfrm>
          <a:prstGeom prst="rect">
            <a:avLst/>
          </a:prstGeom>
          <a:noFill/>
        </p:spPr>
      </p:pic>
      <p:pic>
        <p:nvPicPr>
          <p:cNvPr id="7" name="Picture 5" descr="C:\Users\berezina\Desktop\chelovek-DoV (34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4128" y="4394862"/>
            <a:ext cx="680936" cy="680936"/>
          </a:xfrm>
          <a:prstGeom prst="rect">
            <a:avLst/>
          </a:prstGeom>
          <a:noFill/>
        </p:spPr>
      </p:pic>
      <p:pic>
        <p:nvPicPr>
          <p:cNvPr id="8" name="Picture 5" descr="C:\Users\berezina\Desktop\chelovek-DoV (34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4128" y="3713926"/>
            <a:ext cx="680936" cy="680936"/>
          </a:xfrm>
          <a:prstGeom prst="rect">
            <a:avLst/>
          </a:prstGeom>
          <a:noFill/>
        </p:spPr>
      </p:pic>
      <p:pic>
        <p:nvPicPr>
          <p:cNvPr id="9" name="Picture 5" descr="C:\Users\berezina\Desktop\chelovek-DoV (34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4128" y="2901952"/>
            <a:ext cx="680936" cy="680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2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2140527" y="166255"/>
            <a:ext cx="7252854" cy="83127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Сумка начало начал</a:t>
            </a:r>
            <a:endParaRPr lang="ru-RU" sz="3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1003" y="1163784"/>
            <a:ext cx="10657094" cy="520328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Туця</a:t>
            </a:r>
            <a:r>
              <a:rPr lang="ru-RU" sz="23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– традиционный женский предмет и с него начинается жизнь в тундре. Почему именно с нее, да потому что, именно с нее начинает вырастать чум, с нее начинает вырастать одежда, орнамент. Все, благодаря этому загадочному предмету. </a:t>
            </a:r>
          </a:p>
          <a:p>
            <a:pPr lvl="1">
              <a:lnSpc>
                <a:spcPct val="150000"/>
              </a:lnSpc>
            </a:pPr>
            <a:r>
              <a:rPr lang="ru-RU" sz="2300" dirty="0">
                <a:solidFill>
                  <a:srgbClr val="002060"/>
                </a:solidFill>
              </a:rPr>
              <a:t>Все должно быть мобильно, компактно, все должно перемещаться и надежно. Что же надёжно? Шкура надёжна, жилы надёжны, вещи надёжны. Олень для тундровика – это </a:t>
            </a:r>
            <a:r>
              <a:rPr lang="ru-RU" sz="2300" dirty="0" smtClean="0">
                <a:solidFill>
                  <a:srgbClr val="002060"/>
                </a:solidFill>
              </a:rPr>
              <a:t>все!  Это </a:t>
            </a:r>
            <a:r>
              <a:rPr lang="ru-RU" sz="2300" dirty="0">
                <a:solidFill>
                  <a:srgbClr val="002060"/>
                </a:solidFill>
              </a:rPr>
              <a:t>одежда, еда, транспорт и жильё. Так вот - маленькая сумка в ней есть всё.  В ней хранятся предметы, из которых она шьёт шубу, кисы и чум.  Это начало начал. </a:t>
            </a:r>
            <a:endParaRPr lang="ru-RU" sz="23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endParaRPr lang="ru-RU" sz="1050" b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110" y="241206"/>
            <a:ext cx="852153" cy="10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7898" y="502234"/>
            <a:ext cx="9580418" cy="4816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endParaRPr lang="ru-RU" sz="1100" b="1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2800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lvl="1" algn="just"/>
            <a:r>
              <a:rPr lang="ru-RU" sz="28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 В  ходе своей  работы   я узнала, что  изготовление сумок является особым видом прикладного искусства крайнего народа Севера. Сколько на Севере женщин, столько и разнообразных сумок.</a:t>
            </a:r>
          </a:p>
          <a:p>
            <a:pPr lvl="1" algn="just"/>
            <a:endParaRPr lang="ru-RU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1" algn="just"/>
            <a:endParaRPr lang="ru-RU" sz="2800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lvl="1" algn="just"/>
            <a:endParaRPr lang="ru-RU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1" algn="just"/>
            <a:endParaRPr lang="ru-RU" sz="2800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2" descr="C:\Users\berezina\Desktop\image105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499522" y="763513"/>
            <a:ext cx="1080944" cy="114448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38" y="3586944"/>
            <a:ext cx="1414750" cy="1508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92" y="3586944"/>
            <a:ext cx="1404804" cy="1490508"/>
          </a:xfrm>
          <a:prstGeom prst="rect">
            <a:avLst/>
          </a:prstGeom>
        </p:spPr>
      </p:pic>
      <p:pic>
        <p:nvPicPr>
          <p:cNvPr id="9" name="Рисунок 8" descr="C:\Users\Римма\Downloads\img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9440" r="50588" b="52990"/>
          <a:stretch/>
        </p:blipFill>
        <p:spPr bwMode="auto">
          <a:xfrm>
            <a:off x="4741344" y="3586944"/>
            <a:ext cx="1429555" cy="149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Римма\Downloads\img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45396" r="50607" b="14480"/>
          <a:stretch/>
        </p:blipFill>
        <p:spPr bwMode="auto">
          <a:xfrm>
            <a:off x="6413785" y="3586943"/>
            <a:ext cx="1326525" cy="149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xn--80adjabktluddlpcdp4p1b.xn--p1ai/wp-content/uploads/2020/03/sumka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2027" r="58160" b="49601"/>
          <a:stretch/>
        </p:blipFill>
        <p:spPr bwMode="auto">
          <a:xfrm>
            <a:off x="7869258" y="3664304"/>
            <a:ext cx="1093064" cy="1431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xn--80adjabktluddlpcdp4p1b.xn--p1ai/wp-content/uploads/2020/03/sumka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65893" r="51606" b="3341"/>
          <a:stretch/>
        </p:blipFill>
        <p:spPr bwMode="auto">
          <a:xfrm>
            <a:off x="9091270" y="3664304"/>
            <a:ext cx="1250465" cy="1413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5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51" y="1113183"/>
            <a:ext cx="3632699" cy="407285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6414664"/>
              </p:ext>
            </p:extLst>
          </p:nvPr>
        </p:nvGraphicFramePr>
        <p:xfrm>
          <a:off x="1057735" y="12743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1136732" y="630764"/>
            <a:ext cx="896052" cy="6435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4311" y="4422099"/>
            <a:ext cx="11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Вариант 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057735" y="47811"/>
            <a:ext cx="10037618" cy="86658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 </a:t>
            </a:r>
            <a:endParaRPr lang="ru-RU" sz="44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51" y="1113183"/>
            <a:ext cx="3632699" cy="407285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79153362"/>
              </p:ext>
            </p:extLst>
          </p:nvPr>
        </p:nvGraphicFramePr>
        <p:xfrm>
          <a:off x="1609859" y="798491"/>
          <a:ext cx="8087934" cy="5894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1717180" y="791404"/>
            <a:ext cx="896052" cy="6435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84758" y="4293310"/>
            <a:ext cx="11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Вариант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057735" y="47811"/>
            <a:ext cx="10037618" cy="86658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 </a:t>
            </a:r>
            <a:endParaRPr lang="ru-RU" sz="44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2940208" y="3742318"/>
            <a:ext cx="871939" cy="1101984"/>
          </a:xfrm>
          <a:prstGeom prst="chevron">
            <a:avLst/>
          </a:prstGeom>
          <a:solidFill>
            <a:srgbClr val="63EB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171752" y="2413948"/>
            <a:ext cx="1039640" cy="1101984"/>
          </a:xfrm>
          <a:prstGeom prst="chevron">
            <a:avLst/>
          </a:prstGeom>
          <a:solidFill>
            <a:srgbClr val="8EE5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046554" y="1177628"/>
            <a:ext cx="871939" cy="1101984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3325908" y="5186035"/>
            <a:ext cx="1041668" cy="102158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652</Words>
  <Application>Microsoft Office PowerPoint</Application>
  <PresentationFormat>Широкоэкранный</PresentationFormat>
  <Paragraphs>207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Римма</dc:creator>
  <cp:lastModifiedBy>Римма</cp:lastModifiedBy>
  <cp:revision>72</cp:revision>
  <dcterms:created xsi:type="dcterms:W3CDTF">2023-04-15T19:36:00Z</dcterms:created>
  <dcterms:modified xsi:type="dcterms:W3CDTF">2024-05-18T17:15:16Z</dcterms:modified>
</cp:coreProperties>
</file>