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3D04-C162-DD9B-8DFA-8646859BB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51CB90-E0E7-CB9F-63FD-EE49C2EC5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93A50-0987-6753-2836-6EE9D099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02537-D5BA-4500-D11D-0691989F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05B60-438A-DACA-67D4-760FBB25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E1D6-8999-7EFD-33AD-F4E8FEDF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6737B-75DC-008D-0952-2343F6DB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FF658-89E5-2419-E674-C8056FD4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53179-89E6-14F2-C730-A468358A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FB928-9A24-0299-B407-4C52D8EE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1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18972C-834D-607A-BB06-AE820144D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7F207-4287-ACC8-7F8F-8CABE226D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F36CB-1337-94C9-8649-2E619655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33683-6F3B-D69B-35E2-284C4EF4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8EB41-B561-3476-08BF-E01000B1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7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157EA-21D4-8A4A-9F7D-E6256773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6A921-97B4-64F9-9AD6-ECD6A6B1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84441-086C-116B-508D-BD2A187E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3797C-5EE5-5E2A-7AAB-D06D5E55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6A875-30C7-1460-1CD7-F803FFC4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1453-FE8C-750F-4BDC-C6DF804D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53ACA-55C2-C933-097C-37849BBF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481D0-4D66-7257-1B9C-D860D494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C32D6-3AAD-0D28-C1AB-FF9CD60F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1AFF1-E728-FFAA-B639-02D49C24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8F654-788B-0613-401C-0CF62024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F6539-6620-3948-616E-52C046F7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215EC9-8B7F-0A52-E1EC-98D8A9187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D33269-CA96-37E2-B528-863FA80C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7B73F8-5B7F-667D-23E4-37DF1711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D080E-8C76-AFF1-BD1C-3257DE41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7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63D2-3CC7-5C0B-2E1C-50C1F5A4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B7A4B5-D17B-86D0-DACF-445A369D0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0B473-D4D7-DDFA-5296-BCF2CC13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AB16A8-7761-90FC-147A-A9695E650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50D283-8720-9AFC-96CE-E3170553A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B15C60-C5E6-EDB3-278A-01E53A98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D87D0D-0FE6-4058-F789-6FB397E6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69351D-DA0B-3F9A-1987-E65B2AC8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3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A5653-F64C-EBAB-DB70-5189B925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A2A2C8-D136-C5F5-FEE5-E66F8738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97E388-064D-7F13-4D74-23AC6972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9E1CA-E222-75F2-F159-72115A02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17F2B3-1FA5-9D69-5EF9-16427E2D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50DF61-10C0-1E86-36AB-3595471F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65E892-D41F-8964-6ABA-A9A32541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E3E57-1448-7C08-F806-465E9BA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FE7AB-8F43-C4A4-A0D6-90DC66D5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59513-20C8-36BB-5225-27738F964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1E01B-5EA8-AFF8-62DE-5CF6E7E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D5D46-E32B-4549-9619-1A2A1A91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F8C11-9D8D-398D-2B96-595E115B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F7B5-F4D0-DE0C-F463-CB9FBB61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D3F0D6-0767-D00E-B026-9059CAF03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37DCDF-5E00-08B2-EC86-070EFF799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D9DD81-A551-600B-FD6E-7653AAC2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25F4B-BCB5-465B-8911-08122E69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AB0F53-9CB9-4E75-BEDE-6EDD989A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B4B72-4138-D449-B64A-813701B7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B90D2-DF3E-F0BA-72FC-B7CBF86E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4F710-E15B-597A-6655-29BA62513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F6B3-DA5D-4631-B73F-CC779BB1A9E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83E0D-5863-FA56-CDBA-F3542A1D4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5CD44-6B86-028E-9017-1F8964E68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C1AB-7846-45B3-9BEF-AC7B2B1F7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Украине предложили отказаться от названия &quot;Великая Отечественная война&quot;  - РИА Новости, 20.10.2021">
            <a:extLst>
              <a:ext uri="{FF2B5EF4-FFF2-40B4-BE49-F238E27FC236}">
                <a16:creationId xmlns:a16="http://schemas.microsoft.com/office/drawing/2014/main" id="{B2B66C0C-D088-8C23-1B53-B162D37E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6547"/>
                    </a14:imgEffect>
                    <a14:imgEffect>
                      <a14:saturation sat="153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0" y="3174"/>
            <a:ext cx="121976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04D0F-C078-ED83-1F8A-348E116A9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72" y="111455"/>
            <a:ext cx="1930401" cy="1801708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101AC3DB-C962-4EE2-F5ED-F5B4E2C303A6}"/>
              </a:ext>
            </a:extLst>
          </p:cNvPr>
          <p:cNvSpPr/>
          <p:nvPr/>
        </p:nvSpPr>
        <p:spPr>
          <a:xfrm>
            <a:off x="2342830" y="111455"/>
            <a:ext cx="7506339" cy="171480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</a:t>
            </a:r>
          </a:p>
        </p:txBody>
      </p:sp>
    </p:spTree>
    <p:extLst>
      <p:ext uri="{BB962C8B-B14F-4D97-AF65-F5344CB8AC3E}">
        <p14:creationId xmlns:p14="http://schemas.microsoft.com/office/powerpoint/2010/main" val="96299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 июня 1941 года началась Великая Отечественная война - Российское  историческое общество">
            <a:extLst>
              <a:ext uri="{FF2B5EF4-FFF2-40B4-BE49-F238E27FC236}">
                <a16:creationId xmlns:a16="http://schemas.microsoft.com/office/drawing/2014/main" id="{D16D60C3-0555-448E-AC1D-C938BECA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" y="2170546"/>
            <a:ext cx="7023565" cy="363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14B6C-0178-3332-F176-8660442CEE51}"/>
              </a:ext>
            </a:extLst>
          </p:cNvPr>
          <p:cNvSpPr txBox="1"/>
          <p:nvPr/>
        </p:nvSpPr>
        <p:spPr>
          <a:xfrm>
            <a:off x="0" y="850753"/>
            <a:ext cx="7416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 июня 1941 года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День памяти и скорби - день начала Великой Отечественной войны | это... Что  такое День памяти и скорби - день начала Великой Отечественной войны?">
            <a:extLst>
              <a:ext uri="{FF2B5EF4-FFF2-40B4-BE49-F238E27FC236}">
                <a16:creationId xmlns:a16="http://schemas.microsoft.com/office/drawing/2014/main" id="{9896F169-1D2C-324F-B302-98D5BCFD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08" y="0"/>
            <a:ext cx="475138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1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рона Брестской крепости во время Великой Отечественной войны - РИА  Новости, 22.06.2021">
            <a:extLst>
              <a:ext uri="{FF2B5EF4-FFF2-40B4-BE49-F238E27FC236}">
                <a16:creationId xmlns:a16="http://schemas.microsoft.com/office/drawing/2014/main" id="{31F2BD81-6D6B-7C7F-C9A5-D3BDDDFD6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1" y="1219200"/>
            <a:ext cx="5813589" cy="3267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6AB07-C485-9CF4-78C2-B8A878C738E3}"/>
              </a:ext>
            </a:extLst>
          </p:cNvPr>
          <p:cNvSpPr txBox="1"/>
          <p:nvPr/>
        </p:nvSpPr>
        <p:spPr>
          <a:xfrm>
            <a:off x="129659" y="2302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Пётр Кривоногов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Картина «Защитники Брестской крепости»</a:t>
            </a:r>
            <a:endParaRPr lang="ru-RU" sz="2000" dirty="0"/>
          </a:p>
        </p:txBody>
      </p:sp>
      <p:pic>
        <p:nvPicPr>
          <p:cNvPr id="3076" name="Picture 4" descr="Бессмертный гарнизон» в Доме Гоголя / События города / Сайт Москвы">
            <a:extLst>
              <a:ext uri="{FF2B5EF4-FFF2-40B4-BE49-F238E27FC236}">
                <a16:creationId xmlns:a16="http://schemas.microsoft.com/office/drawing/2014/main" id="{57A8274E-6CC3-655F-28FC-9C498096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38" y="3253770"/>
            <a:ext cx="6297388" cy="314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D4B7A-C7B3-CF6F-078C-FB8C35675143}"/>
              </a:ext>
            </a:extLst>
          </p:cNvPr>
          <p:cNvSpPr txBox="1"/>
          <p:nvPr/>
        </p:nvSpPr>
        <p:spPr>
          <a:xfrm>
            <a:off x="6197602" y="183709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Художественный фильм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сценарию Константина Симонова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«Бессмертный гарнизон»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602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нь памяти жертв блокады Ленинграда">
            <a:extLst>
              <a:ext uri="{FF2B5EF4-FFF2-40B4-BE49-F238E27FC236}">
                <a16:creationId xmlns:a16="http://schemas.microsoft.com/office/drawing/2014/main" id="{D2C493F1-BDDF-D6C2-EF3E-BE71E98F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9" y="526350"/>
            <a:ext cx="4573847" cy="285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моленское сражение : Министерство обороны Российской Федерации">
            <a:extLst>
              <a:ext uri="{FF2B5EF4-FFF2-40B4-BE49-F238E27FC236}">
                <a16:creationId xmlns:a16="http://schemas.microsoft.com/office/drawing/2014/main" id="{8F6DC5BB-38AE-318A-2A90-B614B403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0" y="623704"/>
            <a:ext cx="6423609" cy="561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8B740-B071-7CCD-D0A9-6B98131FC447}"/>
              </a:ext>
            </a:extLst>
          </p:cNvPr>
          <p:cNvSpPr txBox="1"/>
          <p:nvPr/>
        </p:nvSpPr>
        <p:spPr>
          <a:xfrm>
            <a:off x="1439877" y="49818"/>
            <a:ext cx="241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</a:p>
        </p:txBody>
      </p:sp>
      <p:pic>
        <p:nvPicPr>
          <p:cNvPr id="4102" name="Picture 6" descr="Велика Россия, а отступать некуда — позади Москва!» | Национальная  библиотека имени С.Г. Чавайна Республики Марий Эл">
            <a:extLst>
              <a:ext uri="{FF2B5EF4-FFF2-40B4-BE49-F238E27FC236}">
                <a16:creationId xmlns:a16="http://schemas.microsoft.com/office/drawing/2014/main" id="{8C2162A5-7B54-ADBA-D10F-45B29F325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49294" b="6532"/>
          <a:stretch/>
        </p:blipFill>
        <p:spPr bwMode="auto">
          <a:xfrm>
            <a:off x="226171" y="3468740"/>
            <a:ext cx="2189018" cy="336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езентация на тему: &quot;Велика Россия, а отступать некуда – позади Москва!&quot;.  Скачать бесплатно и без регистрации.">
            <a:extLst>
              <a:ext uri="{FF2B5EF4-FFF2-40B4-BE49-F238E27FC236}">
                <a16:creationId xmlns:a16="http://schemas.microsoft.com/office/drawing/2014/main" id="{115C01B4-10D4-16DB-800C-281237AD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82" r="3220" b="11679"/>
          <a:stretch/>
        </p:blipFill>
        <p:spPr bwMode="auto">
          <a:xfrm>
            <a:off x="2655206" y="3461426"/>
            <a:ext cx="2521527" cy="33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День разгрома советскими войсками немецко-фашистских войск в Курской битве  - РИА Новости, 23.08.2023">
            <a:extLst>
              <a:ext uri="{FF2B5EF4-FFF2-40B4-BE49-F238E27FC236}">
                <a16:creationId xmlns:a16="http://schemas.microsoft.com/office/drawing/2014/main" id="{DBE94B9E-8FCA-7300-781D-1F9A375C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2" y="3139869"/>
            <a:ext cx="6243783" cy="350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Сталинградская битва 80 лет: дата, победа, значение">
            <a:extLst>
              <a:ext uri="{FF2B5EF4-FFF2-40B4-BE49-F238E27FC236}">
                <a16:creationId xmlns:a16="http://schemas.microsoft.com/office/drawing/2014/main" id="{4D48974F-17AE-7717-9577-C7C6E469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209255"/>
            <a:ext cx="5933349" cy="333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ED513-79E6-EA1E-E2A7-22FAD1610CAF}"/>
              </a:ext>
            </a:extLst>
          </p:cNvPr>
          <p:cNvSpPr txBox="1"/>
          <p:nvPr/>
        </p:nvSpPr>
        <p:spPr>
          <a:xfrm>
            <a:off x="6173494" y="674627"/>
            <a:ext cx="5870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Курская битва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Германская операция под Курском получила наименование «Цитадель».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обеих сторон было вовлечено свыше 4 млн. человек, свыше 69 тыс. орудий и миномётов, свыше 13 тыс. танков и самоходных артиллерийских установок, около 12 тыс. самолётов.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1474-F4E4-0803-0FE1-70999A86C0A2}"/>
              </a:ext>
            </a:extLst>
          </p:cNvPr>
          <p:cNvSpPr txBox="1"/>
          <p:nvPr/>
        </p:nvSpPr>
        <p:spPr>
          <a:xfrm>
            <a:off x="309418" y="3846387"/>
            <a:ext cx="53986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Сталинград</a:t>
            </a:r>
          </a:p>
          <a:p>
            <a:pPr algn="ctr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20-летию Победы город-герой Волгоград был награжден орденом Ленина и медалью «Золотая Звезда». 22 декабря 1942 г., еще до окончания битвы, была учреждена медаль </a:t>
            </a:r>
          </a:p>
          <a:p>
            <a:pPr algn="ctr"/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Сталинграда», которой были награждены более 700 тыс. участников битвы.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намя Победы над Рейхстагом">
            <a:extLst>
              <a:ext uri="{FF2B5EF4-FFF2-40B4-BE49-F238E27FC236}">
                <a16:creationId xmlns:a16="http://schemas.microsoft.com/office/drawing/2014/main" id="{7F08E74C-BAE4-DF43-48BD-9E9C1B68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6" y="1228435"/>
            <a:ext cx="5498907" cy="353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436A8-3AE9-2D1A-B364-918CABD4FF51}"/>
              </a:ext>
            </a:extLst>
          </p:cNvPr>
          <p:cNvSpPr txBox="1"/>
          <p:nvPr/>
        </p:nvSpPr>
        <p:spPr>
          <a:xfrm>
            <a:off x="0" y="32714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Знамени Победы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 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Центральном музее Вооруженных сил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История салютов Великой Отечественной войны. Досье - ТАСС">
            <a:extLst>
              <a:ext uri="{FF2B5EF4-FFF2-40B4-BE49-F238E27FC236}">
                <a16:creationId xmlns:a16="http://schemas.microsoft.com/office/drawing/2014/main" id="{DD9B14C7-EB1E-7D71-80BF-9D5A6E79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71" y="2596762"/>
            <a:ext cx="6029902" cy="387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CAC26-1C26-520D-FBD7-423000EE65DC}"/>
              </a:ext>
            </a:extLst>
          </p:cNvPr>
          <p:cNvSpPr txBox="1"/>
          <p:nvPr/>
        </p:nvSpPr>
        <p:spPr>
          <a:xfrm>
            <a:off x="5944322" y="165798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Победы на Красной площади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4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Тульская область приняла вечный огонь от Могилы Неизвестного солдата в  Москве - Новости Тулы и области - MySlo.ru">
            <a:extLst>
              <a:ext uri="{FF2B5EF4-FFF2-40B4-BE49-F238E27FC236}">
                <a16:creationId xmlns:a16="http://schemas.microsoft.com/office/drawing/2014/main" id="{AF737AC2-8A01-1390-2D58-CD2A77C40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869FA-24AD-71C4-DF44-A4A56168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73" y="1057411"/>
            <a:ext cx="9009853" cy="556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FDDF1-50D8-448A-EADD-61A261C33805}"/>
              </a:ext>
            </a:extLst>
          </p:cNvPr>
          <p:cNvSpPr txBox="1"/>
          <p:nvPr/>
        </p:nvSpPr>
        <p:spPr>
          <a:xfrm>
            <a:off x="863600" y="235680"/>
            <a:ext cx="10159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Монументу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 статус 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культурного наследия России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Общенационального мемориала воинской славы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9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150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СВДД</dc:creator>
  <cp:lastModifiedBy>СВДД</cp:lastModifiedBy>
  <cp:revision>3</cp:revision>
  <dcterms:created xsi:type="dcterms:W3CDTF">2024-04-01T06:57:58Z</dcterms:created>
  <dcterms:modified xsi:type="dcterms:W3CDTF">2024-04-02T07:11:01Z</dcterms:modified>
</cp:coreProperties>
</file>