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57" r:id="rId6"/>
    <p:sldId id="259" r:id="rId7"/>
    <p:sldId id="261" r:id="rId8"/>
    <p:sldId id="262" r:id="rId9"/>
    <p:sldId id="258" r:id="rId10"/>
    <p:sldId id="263" r:id="rId11"/>
    <p:sldId id="267" r:id="rId12"/>
    <p:sldId id="260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162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F780-296F-4348-9295-B9B4E5D038BF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68C9-21D2-4FBA-81A7-A988751909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F780-296F-4348-9295-B9B4E5D038BF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68C9-21D2-4FBA-81A7-A988751909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F780-296F-4348-9295-B9B4E5D038BF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68C9-21D2-4FBA-81A7-A988751909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F780-296F-4348-9295-B9B4E5D038BF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68C9-21D2-4FBA-81A7-A988751909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F780-296F-4348-9295-B9B4E5D038BF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68C9-21D2-4FBA-81A7-A988751909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F780-296F-4348-9295-B9B4E5D038BF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68C9-21D2-4FBA-81A7-A988751909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F780-296F-4348-9295-B9B4E5D038BF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68C9-21D2-4FBA-81A7-A988751909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F780-296F-4348-9295-B9B4E5D038BF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68C9-21D2-4FBA-81A7-A988751909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F780-296F-4348-9295-B9B4E5D038BF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68C9-21D2-4FBA-81A7-A988751909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F780-296F-4348-9295-B9B4E5D038BF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68C9-21D2-4FBA-81A7-A988751909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9F780-296F-4348-9295-B9B4E5D038BF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B68C9-21D2-4FBA-81A7-A988751909F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9F780-296F-4348-9295-B9B4E5D038BF}" type="datetimeFigureOut">
              <a:rPr lang="ru-RU" smtClean="0"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B68C9-21D2-4FBA-81A7-A988751909F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1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-23882"/>
          <a:ext cx="9144000" cy="6722587"/>
        </p:xfrm>
        <a:graphic>
          <a:graphicData uri="http://schemas.openxmlformats.org/presentationml/2006/ole">
            <p:oleObj spid="_x0000_s1026" name="Презентация" r:id="rId3" imgW="4570551" imgH="3427315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downloader.disk.yandex.ru/preview/21a080443131aae00cbaf36cdf0e109fcab90861cf9b2647565fe12c760cbe85/5ea2de95/VSgW86PEhatEMbZnM3JIeiuhJMluHU1eSRXWqCfCN3nCta7JY7RnU4EWbXhUZeXd0MvbadiG6duzsWMZVZkbbw==?uid=0&amp;filename=IMG_20200424_083637.jpg&amp;disposition=inline&amp;hash=&amp;limit=0&amp;content_type=image%2Fjpeg&amp;tknv=v2&amp;owner_uid=224018946&amp;size=2048x2048"/>
          <p:cNvPicPr>
            <a:picLocks noChangeAspect="1" noChangeArrowheads="1"/>
          </p:cNvPicPr>
          <p:nvPr/>
        </p:nvPicPr>
        <p:blipFill>
          <a:blip r:embed="rId2" cstate="print"/>
          <a:srcRect l="37685" b="20540"/>
          <a:stretch>
            <a:fillRect/>
          </a:stretch>
        </p:blipFill>
        <p:spPr bwMode="auto">
          <a:xfrm rot="16200000">
            <a:off x="1547664" y="332656"/>
            <a:ext cx="6192688" cy="59224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downloader.disk.yandex.ru/preview/8e6a7fa865cff8590d8145c547b2e0675d392ccec49c77aa3c3fc8ab606ceb6a/5ea2df92/alNAQJa_Url5NlX6Z5g4NSuhJMluHU1eSRXWqCfCN3ktLdbrJqPTajnmZ6AIpRJeF505aT_-wHAYrcaeBHWb9w==?uid=0&amp;filename=IMG_20200424_084348.jpg&amp;disposition=inline&amp;hash=&amp;limit=0&amp;content_type=image%2Fjpeg&amp;tknv=v2&amp;owner_uid=224018946&amp;size=2048x2048"/>
          <p:cNvPicPr>
            <a:picLocks noChangeAspect="1" noChangeArrowheads="1"/>
          </p:cNvPicPr>
          <p:nvPr/>
        </p:nvPicPr>
        <p:blipFill>
          <a:blip r:embed="rId2" cstate="print"/>
          <a:srcRect l="7011" t="11685" r="2720"/>
          <a:stretch>
            <a:fillRect/>
          </a:stretch>
        </p:blipFill>
        <p:spPr bwMode="auto">
          <a:xfrm rot="5400000">
            <a:off x="1280187" y="1032181"/>
            <a:ext cx="6336705" cy="4649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lena\Downloads\IMG_20200424_084625.jpg"/>
          <p:cNvPicPr>
            <a:picLocks noChangeAspect="1" noChangeArrowheads="1"/>
          </p:cNvPicPr>
          <p:nvPr/>
        </p:nvPicPr>
        <p:blipFill>
          <a:blip r:embed="rId2" cstate="print"/>
          <a:srcRect l="26786" t="10714" r="20982" b="8929"/>
          <a:stretch>
            <a:fillRect/>
          </a:stretch>
        </p:blipFill>
        <p:spPr bwMode="auto">
          <a:xfrm>
            <a:off x="1691680" y="128022"/>
            <a:ext cx="5832648" cy="67299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022627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elena\Downloads\IMG_20200424_090608.jpg"/>
          <p:cNvPicPr>
            <a:picLocks noChangeAspect="1" noChangeArrowheads="1"/>
          </p:cNvPicPr>
          <p:nvPr/>
        </p:nvPicPr>
        <p:blipFill>
          <a:blip r:embed="rId2" cstate="print"/>
          <a:srcRect l="6618" t="13235"/>
          <a:stretch>
            <a:fillRect/>
          </a:stretch>
        </p:blipFill>
        <p:spPr bwMode="auto">
          <a:xfrm rot="5400000">
            <a:off x="-643478" y="1227653"/>
            <a:ext cx="5904658" cy="4114664"/>
          </a:xfrm>
          <a:prstGeom prst="rect">
            <a:avLst/>
          </a:prstGeom>
          <a:noFill/>
        </p:spPr>
      </p:pic>
      <p:pic>
        <p:nvPicPr>
          <p:cNvPr id="26627" name="Picture 3" descr="C:\Users\elena\Downloads\IMG_20200424_091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689902" y="1070738"/>
            <a:ext cx="5904656" cy="44284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elena\Downloads\IMG_20200424_0913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50454" y="857250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elena\Downloads\IMG_20200424_091726.jpg"/>
          <p:cNvPicPr>
            <a:picLocks noChangeAspect="1" noChangeArrowheads="1"/>
          </p:cNvPicPr>
          <p:nvPr/>
        </p:nvPicPr>
        <p:blipFill>
          <a:blip r:embed="rId2" cstate="print"/>
          <a:srcRect l="7775" t="7464" b="2751"/>
          <a:stretch>
            <a:fillRect/>
          </a:stretch>
        </p:blipFill>
        <p:spPr bwMode="auto">
          <a:xfrm rot="5400000">
            <a:off x="957512" y="1066825"/>
            <a:ext cx="6508898" cy="47525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elena\Downloads\IMG_20200424_092541.jpg"/>
          <p:cNvPicPr>
            <a:picLocks noChangeAspect="1" noChangeArrowheads="1"/>
          </p:cNvPicPr>
          <p:nvPr/>
        </p:nvPicPr>
        <p:blipFill>
          <a:blip r:embed="rId2" cstate="print"/>
          <a:srcRect l="5625" t="6252" r="1565" b="3750"/>
          <a:stretch>
            <a:fillRect/>
          </a:stretch>
        </p:blipFill>
        <p:spPr bwMode="auto">
          <a:xfrm rot="5400000">
            <a:off x="1016605" y="1079739"/>
            <a:ext cx="6534726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downloader.disk.yandex.ru/preview/06ad577f6ad5487b28b235252070846d652947306caf574ce7e47b7d6fcf1ef4/5ea2dec6/d_DF5zGCFNYLjfQjVFm_1SuhJMluHU1eSRXWqCfCN3m5uxBM8Tap6NHGp9TLEWwIk9UEHXfKdBh-GuYIbVNTUg==?uid=0&amp;filename=IMG_20200424_083747.jpg&amp;disposition=inline&amp;hash=&amp;limit=0&amp;content_type=image%2Fjpeg&amp;tknv=v2&amp;owner_uid=224018946&amp;size=2048x2048"/>
          <p:cNvPicPr>
            <a:picLocks noChangeAspect="1" noChangeArrowheads="1"/>
          </p:cNvPicPr>
          <p:nvPr/>
        </p:nvPicPr>
        <p:blipFill>
          <a:blip r:embed="rId2" cstate="print"/>
          <a:srcRect l="21769" b="18367"/>
          <a:stretch>
            <a:fillRect/>
          </a:stretch>
        </p:blipFill>
        <p:spPr bwMode="auto">
          <a:xfrm rot="10800000">
            <a:off x="2267744" y="260648"/>
            <a:ext cx="4502751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downloader.disk.yandex.ru/preview/091b0dd156bd59c72432db2379e9a89852d57250b54284ea520780bf09359da1/5ea2defc/Hy3fImtqyTBS8FTO5hWWmiuhJMluHU1eSRXWqCfCN3k_R8xI1XL7M83lmpH4PDGnJs0rhs5VDEzfwi00lx8gCg==?uid=0&amp;filename=IMG_20200424_084149.jpg&amp;disposition=inline&amp;hash=&amp;limit=0&amp;content_type=image%2Fjpeg&amp;tknv=v2&amp;owner_uid=224018946&amp;size=2048x2048"/>
          <p:cNvPicPr>
            <a:picLocks noChangeAspect="1" noChangeArrowheads="1"/>
          </p:cNvPicPr>
          <p:nvPr/>
        </p:nvPicPr>
        <p:blipFill>
          <a:blip r:embed="rId2" cstate="print"/>
          <a:srcRect t="14167" r="13111" b="5555"/>
          <a:stretch>
            <a:fillRect/>
          </a:stretch>
        </p:blipFill>
        <p:spPr bwMode="auto">
          <a:xfrm>
            <a:off x="2123728" y="404664"/>
            <a:ext cx="4968552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downloader.disk.yandex.ru/preview/2379974ca6f18f1a96f41c4f8873fe2ad7b023fb084311c878620e34a860af3e/5ea2df45/sAGI_48mWMgU31Rcj5WXxCuhJMluHU1eSRXWqCfCN3n9h7FXOoX-rob8DYbvpCpFzpn1HXPZxCwPD_69ohtJfg==?uid=0&amp;filename=IMG_20200424_084240.jpg&amp;disposition=inline&amp;hash=&amp;limit=0&amp;content_type=image%2Fjpeg&amp;tknv=v2&amp;owner_uid=224018946&amp;size=2048x2048"/>
          <p:cNvPicPr>
            <a:picLocks noChangeAspect="1" noChangeArrowheads="1"/>
          </p:cNvPicPr>
          <p:nvPr/>
        </p:nvPicPr>
        <p:blipFill>
          <a:blip r:embed="rId2" cstate="print"/>
          <a:srcRect l="13295" t="18833" r="8234" b="5836"/>
          <a:stretch>
            <a:fillRect/>
          </a:stretch>
        </p:blipFill>
        <p:spPr bwMode="auto">
          <a:xfrm rot="5400000">
            <a:off x="1226508" y="1013852"/>
            <a:ext cx="6408714" cy="46142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ownloader.disk.yandex.ru/preview/8508632caf249ac06bbccdb9e47edf35624b7d9867a27c6e792fe39ce32fa412/5ea2ddf4/Vg5Q0UQXlpOp5wGUhfDsZI_U95GsFND_9SdCqDjLElUKVeUTvRTeeD__ezwGfXOOj-vP_uV-9yJwBTcmFWTihA==?uid=0&amp;filename=IMG_20200424_082714.jpg&amp;disposition=inline&amp;hash=&amp;limit=0&amp;content_type=image%2Fjpeg&amp;tknv=v2&amp;owner_uid=224018946&amp;size=2048x2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12035"/>
            <a:ext cx="4680520" cy="62406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downloader.disk.yandex.ru/preview/e37742a33860419df01bea6106efb9c966f2bb4f48d81b4166b286b9bd265074/5ea2ddcf/Njovulq3fiK-AwD7c0bXMCuhJMluHU1eSRXWqCfCN3mbglUbz8E_9qDqmlO6JF2SpWGIW_2icgkNiozqi-CxVw==?uid=0&amp;filename=IMG_20200424_082822.jpg&amp;disposition=inline&amp;hash=&amp;limit=0&amp;content_type=image%2Fjpeg&amp;tknv=v2&amp;owner_uid=224018946&amp;size=2048x2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89248"/>
            <a:ext cx="5076564" cy="6768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downloader.disk.yandex.ru/preview/c2e3d08a633810c4a79009fc682389c6e36a65c55468c0527cf4ec5496012e7d/5ea2de16/tOOyoLvQ6218oVCcNmobCb3kaP3byjTGkl1NH1pWn-ReFEKCqtL49yhp3QDlnUOdB1sObg01ukBAHlaL0xGX4g==?uid=0&amp;filename=IMG_20200424_083304.jpg&amp;disposition=inline&amp;hash=&amp;limit=0&amp;content_type=image%2Fjpeg&amp;tknv=v2&amp;owner_uid=224018946&amp;size=2048x2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038023" cy="6717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downloader.disk.yandex.ru/preview/6e1ddfcde010b9fd2aa248362e847e9b9ecaebcf5a1a826da004a0d8b73fd399/5ea2de5a/w7BIq44z2SVzNitLgJhrsyuhJMluHU1eSRXWqCfCN3lYN0kkqnwYbcmLjv02Cb91QxmgHE7AnOb47eOJuHeD3Q==?uid=0&amp;filename=IMG_20200424_083526.jpg&amp;disposition=inline&amp;hash=&amp;limit=0&amp;content_type=image%2Fjpeg&amp;tknv=v2&amp;owner_uid=224018946&amp;size=2048x2048"/>
          <p:cNvPicPr>
            <a:picLocks noChangeAspect="1" noChangeArrowheads="1"/>
          </p:cNvPicPr>
          <p:nvPr/>
        </p:nvPicPr>
        <p:blipFill>
          <a:blip r:embed="rId2" cstate="print"/>
          <a:srcRect t="64000" b="6667"/>
          <a:stretch>
            <a:fillRect/>
          </a:stretch>
        </p:blipFill>
        <p:spPr bwMode="auto">
          <a:xfrm>
            <a:off x="467544" y="1412776"/>
            <a:ext cx="7916788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lena\Downloads\IMG_20200424_084518.jpg"/>
          <p:cNvPicPr>
            <a:picLocks noChangeAspect="1" noChangeArrowheads="1"/>
          </p:cNvPicPr>
          <p:nvPr/>
        </p:nvPicPr>
        <p:blipFill>
          <a:blip r:embed="rId2" cstate="print"/>
          <a:srcRect l="30875" t="22821" r="34222" b="32432"/>
          <a:stretch>
            <a:fillRect/>
          </a:stretch>
        </p:blipFill>
        <p:spPr bwMode="auto">
          <a:xfrm>
            <a:off x="395536" y="260648"/>
            <a:ext cx="4032448" cy="3877354"/>
          </a:xfrm>
          <a:prstGeom prst="rect">
            <a:avLst/>
          </a:prstGeom>
          <a:noFill/>
        </p:spPr>
      </p:pic>
      <p:pic>
        <p:nvPicPr>
          <p:cNvPr id="3" name="Picture 2" descr="C:\Users\elena\Downloads\IMG_20200424_084542.jpg"/>
          <p:cNvPicPr>
            <a:picLocks noChangeAspect="1" noChangeArrowheads="1"/>
          </p:cNvPicPr>
          <p:nvPr/>
        </p:nvPicPr>
        <p:blipFill>
          <a:blip r:embed="rId3" cstate="print"/>
          <a:srcRect l="33883" t="20402" r="20212" b="25678"/>
          <a:stretch>
            <a:fillRect/>
          </a:stretch>
        </p:blipFill>
        <p:spPr bwMode="auto">
          <a:xfrm>
            <a:off x="4644008" y="2893722"/>
            <a:ext cx="4499992" cy="39642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Office PowerPoint</Application>
  <PresentationFormat>Экран (4:3)</PresentationFormat>
  <Paragraphs>0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Microsoft PowerPoint Presentation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elena</dc:creator>
  <cp:lastModifiedBy>elena</cp:lastModifiedBy>
  <cp:revision>1</cp:revision>
  <dcterms:created xsi:type="dcterms:W3CDTF">2020-04-24T08:18:30Z</dcterms:created>
  <dcterms:modified xsi:type="dcterms:W3CDTF">2020-04-24T08:57:26Z</dcterms:modified>
</cp:coreProperties>
</file>