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2" r:id="rId3"/>
    <p:sldId id="291" r:id="rId4"/>
    <p:sldId id="297" r:id="rId5"/>
    <p:sldId id="302" r:id="rId6"/>
    <p:sldId id="289" r:id="rId7"/>
    <p:sldId id="296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73" d="100"/>
          <a:sy n="73" d="100"/>
        </p:scale>
        <p:origin x="-11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76"/>
    </p:cViewPr>
  </p:sorterViewPr>
  <p:notesViewPr>
    <p:cSldViewPr>
      <p:cViewPr varScale="1">
        <p:scale>
          <a:sx n="38" d="100"/>
          <a:sy n="38" d="100"/>
        </p:scale>
        <p:origin x="-226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34608-251B-4949-BE28-F18CC25AAA05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A78D7-CEC9-4689-98D0-53C4C1FC9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54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BEE45-D04C-4A12-9766-14A26047A347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6E37E-1F9A-44CE-ADFF-23763BC366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50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6E37E-1F9A-44CE-ADFF-23763BC366C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2%D0%B0%D0%BD_%D0%93%D1%80%D0%BE%D0%B7%D0%BD%D1%8B%D0%B9" TargetMode="External"/><Relationship Id="rId2" Type="http://schemas.openxmlformats.org/officeDocument/2006/relationships/hyperlink" Target="https://ru.wikipedia.org/wiki/%D0%98%D0%B2%D0%B0%D0%BD_III_%D0%92%D0%B0%D1%81%D0%B8%D0%BB%D1%8C%D0%B5%D0%B2%D0%B8%D1%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282154"/>
          </a:xfrm>
        </p:spPr>
        <p:txBody>
          <a:bodyPr>
            <a:normAutofit fontScale="90000"/>
          </a:bodyPr>
          <a:lstStyle/>
          <a:p>
            <a:pPr marL="18288" lvl="0" algn="ctr">
              <a:spcBef>
                <a:spcPct val="20000"/>
              </a:spcBef>
            </a:pPr>
            <a:r>
              <a:rPr lang="ru-RU" sz="1600" b="1" dirty="0">
                <a:latin typeface="Franklin Gothic Book"/>
                <a:ea typeface="+mn-ea"/>
                <a:cs typeface="+mn-cs"/>
              </a:rPr>
              <a:t>Федеральное государственное казенное общеобразовательное учреждение</a:t>
            </a:r>
            <a:br>
              <a:rPr lang="ru-RU" sz="1600" b="1" dirty="0">
                <a:latin typeface="Franklin Gothic Book"/>
                <a:ea typeface="+mn-ea"/>
                <a:cs typeface="+mn-cs"/>
              </a:rPr>
            </a:br>
            <a:r>
              <a:rPr lang="ru-RU" sz="1600" b="1" dirty="0">
                <a:latin typeface="Franklin Gothic Book"/>
                <a:ea typeface="+mn-ea"/>
                <a:cs typeface="+mn-cs"/>
              </a:rPr>
              <a:t>«Краснодарское президентское кадетское училище»</a:t>
            </a:r>
            <a:br>
              <a:rPr lang="ru-RU" sz="1600" b="1" dirty="0">
                <a:latin typeface="Franklin Gothic Book"/>
                <a:ea typeface="+mn-ea"/>
                <a:cs typeface="+mn-cs"/>
              </a:rPr>
            </a:br>
            <a:r>
              <a:rPr lang="ru-RU" sz="1600" b="1" dirty="0">
                <a:latin typeface="Franklin Gothic Book"/>
                <a:ea typeface="+mn-ea"/>
                <a:cs typeface="+mn-cs"/>
              </a:rPr>
              <a:t/>
            </a:r>
            <a:br>
              <a:rPr lang="ru-RU" sz="1600" b="1" dirty="0">
                <a:latin typeface="Franklin Gothic Book"/>
                <a:ea typeface="+mn-ea"/>
                <a:cs typeface="+mn-cs"/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988841"/>
            <a:ext cx="8407893" cy="4137638"/>
          </a:xfrm>
        </p:spPr>
        <p:txBody>
          <a:bodyPr/>
          <a:lstStyle/>
          <a:p>
            <a:pPr marL="45720" indent="0" algn="ctr">
              <a:buNone/>
            </a:pPr>
            <a:r>
              <a:rPr lang="ru-RU" altLang="ru-RU" sz="4000" b="1" spc="0" dirty="0" smtClean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rgbClr val="FF0000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Times New Roman"/>
                <a:ea typeface="+mj-ea"/>
                <a:cs typeface="+mj-cs"/>
              </a:rPr>
              <a:t/>
            </a:r>
            <a:br>
              <a:rPr lang="ru-RU" altLang="ru-RU" sz="4000" b="1" spc="0" dirty="0" smtClean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rgbClr val="FF0000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Times New Roman"/>
                <a:ea typeface="+mj-ea"/>
                <a:cs typeface="+mj-cs"/>
              </a:rPr>
            </a:br>
            <a:r>
              <a:rPr lang="ru-RU" altLang="ru-RU" sz="4800" b="1" spc="0" dirty="0" smtClean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rgbClr val="FF0000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Times New Roman"/>
                <a:ea typeface="+mj-ea"/>
                <a:cs typeface="+mj-cs"/>
              </a:rPr>
              <a:t>Тема:</a:t>
            </a:r>
            <a:r>
              <a:rPr lang="ru-RU" altLang="ru-RU" sz="4800" b="1" dirty="0" smtClean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rgbClr val="FF0000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Times New Roman"/>
                <a:ea typeface="+mj-ea"/>
                <a:cs typeface="+mj-cs"/>
              </a:rPr>
              <a:t> «</a:t>
            </a:r>
            <a:r>
              <a:rPr lang="ru-RU" altLang="ru-RU" sz="4800" b="1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rgbClr val="FF0000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Times New Roman"/>
                <a:ea typeface="+mj-ea"/>
                <a:cs typeface="+mj-cs"/>
              </a:rPr>
              <a:t>Россия – Родина моя. Флаг, герб, гимн»</a:t>
            </a:r>
            <a:endParaRPr lang="ru-RU" altLang="ru-RU" sz="2800" b="1" dirty="0" smtClean="0">
              <a:ln w="3175">
                <a:solidFill>
                  <a:prstClr val="white">
                    <a:alpha val="65000"/>
                  </a:prstClr>
                </a:solidFill>
              </a:ln>
              <a:solidFill>
                <a:srgbClr val="FF0000"/>
              </a:solidFill>
              <a:effectLst>
                <a:outerShdw blurRad="25400" dist="12700" dir="14220000" rotWithShape="0">
                  <a:prstClr val="black">
                    <a:alpha val="50000"/>
                  </a:prstClr>
                </a:outerShdw>
              </a:effectLst>
              <a:latin typeface="Times New Roman"/>
              <a:ea typeface="+mj-ea"/>
              <a:cs typeface="+mj-cs"/>
            </a:endParaRPr>
          </a:p>
          <a:p>
            <a:pPr marL="45720" indent="0"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656184" cy="103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8524" y="4365104"/>
            <a:ext cx="8587444" cy="2179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20000"/>
              </a:spcBef>
              <a:spcAft>
                <a:spcPct val="0"/>
              </a:spcAft>
              <a:buClr>
                <a:srgbClr val="72A376"/>
              </a:buClr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Times New Roman"/>
              </a:rPr>
              <a:t>Подготовил:</a:t>
            </a:r>
          </a:p>
          <a:p>
            <a:pPr lvl="0" algn="r" fontAlgn="base">
              <a:spcBef>
                <a:spcPct val="20000"/>
              </a:spcBef>
              <a:spcAft>
                <a:spcPct val="0"/>
              </a:spcAft>
              <a:buClr>
                <a:srgbClr val="72A376"/>
              </a:buClr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Times New Roman"/>
              </a:rPr>
              <a:t> воспитатель</a:t>
            </a:r>
          </a:p>
          <a:p>
            <a:pPr lvl="0" algn="r" fontAlgn="base">
              <a:spcBef>
                <a:spcPct val="20000"/>
              </a:spcBef>
              <a:spcAft>
                <a:spcPct val="0"/>
              </a:spcAft>
              <a:buClr>
                <a:srgbClr val="72A376"/>
              </a:buClr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Times New Roman"/>
              </a:rPr>
              <a:t>учебного </a:t>
            </a:r>
            <a:r>
              <a:rPr lang="ru-RU" dirty="0" smtClean="0">
                <a:solidFill>
                  <a:srgbClr val="00206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Times New Roman"/>
              </a:rPr>
              <a:t>курса 10  классов</a:t>
            </a:r>
            <a:endParaRPr lang="ru-RU" dirty="0">
              <a:solidFill>
                <a:srgbClr val="00206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  <a:latin typeface="Times New Roman"/>
            </a:endParaRPr>
          </a:p>
          <a:p>
            <a:pPr lvl="0" algn="r" fontAlgn="base">
              <a:spcBef>
                <a:spcPct val="20000"/>
              </a:spcBef>
              <a:spcAft>
                <a:spcPct val="0"/>
              </a:spcAft>
              <a:buClr>
                <a:srgbClr val="72A376"/>
              </a:buClr>
              <a:defRPr/>
            </a:pPr>
            <a:r>
              <a:rPr lang="ru-RU" dirty="0" err="1" smtClean="0">
                <a:solidFill>
                  <a:srgbClr val="00206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Times New Roman"/>
              </a:rPr>
              <a:t>Стрижикоза</a:t>
            </a:r>
            <a:r>
              <a:rPr lang="ru-RU" dirty="0" smtClean="0">
                <a:solidFill>
                  <a:srgbClr val="00206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Times New Roman"/>
              </a:rPr>
              <a:t> Сергей Алексеевич</a:t>
            </a:r>
            <a:endParaRPr lang="ru-RU" dirty="0">
              <a:solidFill>
                <a:srgbClr val="00206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  <a:latin typeface="Times New Roman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72A376"/>
              </a:buClr>
              <a:defRPr/>
            </a:pPr>
            <a:endParaRPr lang="ru-RU" sz="2400" dirty="0">
              <a:solidFill>
                <a:srgbClr val="00206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  <a:latin typeface="Times New Roman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72A376"/>
              </a:buClr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Times New Roman"/>
              </a:rPr>
              <a:t>г. Краснодар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Times New Roman"/>
              </a:rPr>
              <a:t>2022</a:t>
            </a:r>
            <a:endParaRPr lang="ru-RU" sz="2000" dirty="0">
              <a:solidFill>
                <a:srgbClr val="002060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8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0872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«Родина там, где я живу»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2" y="1412776"/>
            <a:ext cx="8088513" cy="4365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375756" y="5913276"/>
            <a:ext cx="360040" cy="684076"/>
            <a:chOff x="2015716" y="5913276"/>
            <a:chExt cx="360040" cy="684076"/>
          </a:xfrm>
        </p:grpSpPr>
        <p:sp>
          <p:nvSpPr>
            <p:cNvPr id="6" name="Блок-схема: извлечение 5"/>
            <p:cNvSpPr/>
            <p:nvPr/>
          </p:nvSpPr>
          <p:spPr>
            <a:xfrm rot="5400000">
              <a:off x="1979712" y="5949280"/>
              <a:ext cx="432048" cy="360040"/>
            </a:xfrm>
            <a:prstGeom prst="flowChartExtra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2015716" y="6345324"/>
              <a:ext cx="0" cy="2520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4427984" y="5913276"/>
            <a:ext cx="360040" cy="684076"/>
            <a:chOff x="2015716" y="5913276"/>
            <a:chExt cx="360040" cy="684076"/>
          </a:xfrm>
        </p:grpSpPr>
        <p:sp>
          <p:nvSpPr>
            <p:cNvPr id="12" name="Блок-схема: извлечение 11"/>
            <p:cNvSpPr/>
            <p:nvPr/>
          </p:nvSpPr>
          <p:spPr>
            <a:xfrm rot="5400000">
              <a:off x="1979712" y="5949280"/>
              <a:ext cx="432048" cy="360040"/>
            </a:xfrm>
            <a:prstGeom prst="flowChartExtra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2015716" y="6345324"/>
              <a:ext cx="0" cy="2520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6444208" y="5882936"/>
            <a:ext cx="360040" cy="684076"/>
            <a:chOff x="2015716" y="5913276"/>
            <a:chExt cx="360040" cy="684076"/>
          </a:xfrm>
        </p:grpSpPr>
        <p:sp>
          <p:nvSpPr>
            <p:cNvPr id="15" name="Блок-схема: извлечение 14"/>
            <p:cNvSpPr/>
            <p:nvPr/>
          </p:nvSpPr>
          <p:spPr>
            <a:xfrm rot="5400000">
              <a:off x="1979712" y="5949280"/>
              <a:ext cx="432048" cy="360040"/>
            </a:xfrm>
            <a:prstGeom prst="flowChartExtra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015716" y="6345324"/>
              <a:ext cx="0" cy="2520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648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003 -0.06222 C -0.04427 -0.04927 -0.05972 -0.05852 -0.07847 -0.05921 C -0.08593 -0.06245 -0.09045 -0.0687 -0.09496 -0.07679 C -0.09635 -0.08281 -0.09895 -0.08905 -0.10156 -0.09437 C -0.10295 -0.10039 -0.10416 -0.10617 -0.1059 -0.11196 C -0.10833 -0.13231 -0.10833 -0.14156 -0.10694 -0.16608 C -0.10659 -0.17302 -0.10052 -0.1832 -0.09826 -0.18806 C -0.09062 -0.20402 -0.0802 -0.21883 -0.06632 -0.22461 C -0.05538 -0.23456 -0.04323 -0.23988 -0.03003 -0.24219 C -0.02638 -0.24566 -0.02343 -0.24658 -0.01909 -0.2482 C -0.01284 -0.25352 -0.00503 -0.25468 0.0007 -0.26139 C 0.00296 -0.26416 0.00504 -0.26717 0.0073 -0.27018 C 0.00834 -0.27157 0.01059 -0.27457 0.01059 -0.27457 C 0.01216 -0.28082 0.01424 -0.28521 0.01719 -0.29053 C 0.01823 -0.30094 0.0191 -0.30418 0.01719 -0.31552 C 0.01615 -0.32107 0.01146 -0.32223 0.00834 -0.32431 C -0.00191 -0.33125 -0.01076 -0.33703 -0.02239 -0.33888 C -0.02708 -0.34096 -0.02448 -0.34027 -0.03003 -0.34027 " pathEditMode="relative" ptsTypes="fffffffffffffffff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00254E-6 C -0.0052 -0.00578 -0.00798 -0.01133 -0.01441 -0.01318 C -0.01857 -0.02174 -0.03107 -0.02891 -0.03854 -0.03215 C -0.05 -0.04811 -0.06406 -0.06222 -0.07691 -0.0761 C -0.08055 -0.08004 -0.08611 -0.09045 -0.08802 -0.09368 C -0.09409 -0.10386 -0.10173 -0.11288 -0.10781 -0.12306 C -0.11736 -0.13902 -0.125 -0.15406 -0.13298 -0.17141 C -0.13941 -0.18552 -0.15382 -0.20495 -0.16267 -0.21675 C -0.16388 -0.21837 -0.16388 -0.22091 -0.16493 -0.22253 C -0.16684 -0.22577 -0.16927 -0.22831 -0.17152 -0.23132 C -0.17586 -0.2371 -0.17812 -0.24451 -0.18246 -0.25029 C -0.18402 -0.257 -0.18715 -0.25977 -0.1901 -0.26509 C -0.19305 -0.27041 -0.19427 -0.27481 -0.19791 -0.27967 C -0.20208 -0.29146 -0.20781 -0.29285 -0.21441 -0.30025 C -0.23385 -0.322 -0.26614 -0.3183 -0.28906 -0.31922 C -0.30156 -0.31876 -0.31388 -0.31876 -0.32638 -0.31783 C -0.33836 -0.31691 -0.35069 -0.30395 -0.36163 -0.29863 C -0.37257 -0.28753 -0.36059 -0.29863 -0.36927 -0.29285 C -0.37326 -0.29031 -0.37482 -0.28591 -0.37916 -0.28406 C -0.38281 -0.2792 -0.38906 -0.26787 -0.38906 -0.26787 C -0.39027 -0.26301 -0.39218 -0.25954 -0.3934 -0.25468 C -0.39166 -0.24751 -0.3901 -0.25098 -0.3868 -0.24451 C -0.38645 -0.24312 -0.38576 -0.24011 -0.38576 -0.24011 " pathEditMode="relative" ptsTypes="ffffffffffffffffffffff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7 0.06222 C -0.03316 0.06176 -0.03646 0.06199 -0.03976 0.06084 C -0.04549 0.05899 -0.05035 0.04904 -0.05504 0.04464 C -0.05625 0.04002 -0.06893 0.02452 -0.07379 0.02429 C -0.11598 0.0229 -0.15799 0.02313 -0.20018 0.02267 C -0.20955 0.02036 -0.2191 0.0185 -0.22865 0.01689 C -0.23803 0.01295 -0.24688 0.00532 -0.25625 0.00231 C -0.26042 -0.00347 -0.26389 -0.00486 -0.26823 -0.00949 C -0.27448 -0.01642 -0.27934 -0.02406 -0.28368 -0.03285 C -0.28507 -0.03539 -0.28681 -0.03747 -0.28803 -0.04025 C -0.28907 -0.04256 -0.28941 -0.04511 -0.29028 -0.04742 C -0.2915 -0.05043 -0.29462 -0.05621 -0.29462 -0.05621 C -0.29705 -0.06986 -0.29358 -0.05436 -0.29896 -0.06801 C -0.30278 -0.07772 -0.30764 -0.09461 -0.31007 -0.10456 C -0.31181 -0.11127 -0.31667 -0.12376 -0.31667 -0.12376 C -0.31702 -0.12676 -0.31771 -0.13232 -0.31875 -0.13532 C -0.32014 -0.13926 -0.32327 -0.14712 -0.32327 -0.14712 C -0.32431 -0.15406 -0.32466 -0.15892 -0.32761 -0.1647 C -0.3316 -0.18853 -0.33542 -0.21212 -0.3375 -0.23641 C -0.33716 -0.25885 -0.33716 -0.28129 -0.33646 -0.30373 C -0.33612 -0.31275 -0.3283 -0.32478 -0.32431 -0.33148 C -0.31042 -0.35554 -0.29514 -0.36919 -0.27275 -0.37405 C -0.26146 -0.38168 -0.24948 -0.38492 -0.2375 -0.39024 C -0.23212 -0.39255 -0.22431 -0.39787 -0.21875 -0.39903 C -0.19862 -0.40342 -0.17639 -0.40273 -0.15625 -0.40481 C -0.13039 -0.40389 -0.12344 -0.40366 -0.10348 -0.39903 C -0.07952 -0.39348 -0.10053 -0.39903 -0.08473 -0.39302 C -0.08178 -0.39186 -0.07587 -0.39024 -0.07587 -0.39024 C -0.06789 -0.38214 -0.05886 -0.37705 -0.0507 -0.36965 C -0.04375 -0.37035 -0.03507 -0.36641 -0.02987 -0.37266 C -0.02691 -0.37613 -0.02431 -0.38353 -0.02327 -0.38862 C -0.0224 -0.39302 -0.02101 -0.40181 -0.02101 -0.40181 C -0.02136 -0.41221 -0.01893 -0.44668 -0.03195 -0.45316 C -0.03768 -0.46079 -0.03768 -0.46056 -0.04636 -0.45894 C -0.04879 -0.45385 -0.04966 -0.45015 -0.05296 -0.44576 C -0.05539 -0.43905 -0.05434 -0.44182 -0.05625 -0.43697 " pathEditMode="relative" ptsTypes="fffffffffffffffffffffffffffffffffff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5699890" y="1023590"/>
            <a:ext cx="2316130" cy="3372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0872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«собери </a:t>
            </a:r>
            <a:r>
              <a:rPr lang="ru-RU" sz="4000" dirty="0" err="1" smtClean="0">
                <a:solidFill>
                  <a:srgbClr val="FF0000"/>
                </a:solidFill>
              </a:rPr>
              <a:t>пазл</a:t>
            </a:r>
            <a:r>
              <a:rPr lang="ru-RU" sz="4000" dirty="0" smtClean="0">
                <a:solidFill>
                  <a:srgbClr val="FF0000"/>
                </a:solidFill>
              </a:rPr>
              <a:t>» 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" b="95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15378">
            <a:off x="3580719" y="3109752"/>
            <a:ext cx="1791051" cy="179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56168" y="2017341"/>
            <a:ext cx="32715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Что получилось</a:t>
            </a:r>
            <a:r>
              <a:rPr lang="ru-RU" sz="4400" dirty="0" smtClean="0"/>
              <a:t>?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832006" y="4941168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Собрать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из листков на столе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пазл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и написать, что получилось одним словом.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2" descr="https://i.pinimg.com/originals/52/d2/eb/52d2ebeefa5853425534799307cd1db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i.pinimg.com/originals/52/d2/eb/52d2ebeefa5853425534799307cd1db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https://jooinn.com/images/puzzle-1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7" y="1551774"/>
            <a:ext cx="3192435" cy="2160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5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9456E-6 C 0.01528 -0.00486 0.0283 -0.01481 0.04289 -0.02198 C 0.04844 -0.02753 0.05434 -0.03239 0.06042 -0.03655 C 0.06493 -0.04557 0.06007 -0.03725 0.07032 -0.04673 C 0.0757 -0.05182 0.07934 -0.06015 0.08577 -0.06292 C 0.09184 -0.0694 0.09671 -0.07773 0.1033 -0.08328 C 0.10851 -0.09276 0.11546 -0.10017 0.12084 -0.10965 C 0.12952 -0.12515 0.11667 -0.10711 0.12639 -0.12006 C 0.13039 -0.13695 0.14046 -0.14782 0.14723 -0.16239 C 0.14948 -0.17558 0.14601 -0.16077 0.15278 -0.17419 C 0.15712 -0.18298 0.15782 -0.19431 0.16476 -0.20056 C 0.16893 -0.2112 0.17587 -0.21907 0.18125 -0.22832 C 0.18334 -0.23202 0.18473 -0.23641 0.18681 -0.24012 C 0.18837 -0.24706 0.19289 -0.25261 0.19566 -0.25908 C 0.19914 -0.26741 0.19948 -0.27204 0.20556 -0.27805 C 0.21025 -0.28869 0.21528 -0.29864 0.22188 -0.30743 C 0.22309 -0.31182 0.22466 -0.31668 0.22639 -0.32062 C 0.22761 -0.32362 0.22934 -0.3264 0.23073 -0.32941 C 0.23143 -0.33079 0.23299 -0.3338 0.23299 -0.33357 C 0.2349 -0.34143 0.23889 -0.34953 0.24167 -0.35716 C 0.24358 -0.36873 0.24566 -0.37405 0.25052 -0.38353 C 0.24948 -0.37336 0.24532 -0.35601 0.23959 -0.34837 C 0.23837 -0.34259 0.23664 -0.33796 0.23507 -0.33241 C 0.23386 -0.32802 0.23177 -0.31923 0.23177 -0.319 C 0.22952 -0.29401 0.23299 -0.31853 0.22743 -0.30003 C 0.22292 -0.28476 0.22292 -0.26718 0.21858 -0.25168 C 0.21424 -0.27019 0.22014 -0.2991 0.23073 -0.31321 C 0.23421 -0.32802 0.24358 -0.34074 0.25157 -0.35138 C 0.25486 -0.35578 0.26164 -0.35809 0.26598 -0.36017 C 0.27778 -0.33611 0.27014 -0.30165 0.26476 -0.27528 C 0.26302 -0.26672 0.26129 -0.2577 0.26042 -0.24891 C 0.26007 -0.24451 0.25782 -0.23179 0.25938 -0.23572 C 0.26389 -0.24775 0.26007 -0.2533 0.26598 -0.26348 C 0.26893 -0.2762 0.27292 -0.28707 0.27917 -0.29725 C 0.28125 -0.30442 0.28334 -0.30997 0.28681 -0.31622 C 0.28872 -0.32686 0.29427 -0.33519 0.29896 -0.34398 C 0.30052 -0.34675 0.30191 -0.34976 0.3033 -0.35277 C 0.304 -0.35416 0.30556 -0.35716 0.30556 -0.35693 C 0.30573 -0.35786 0.30747 -0.36827 0.30764 -0.35716 C 0.30834 -0.30882 0.30851 -0.26047 0.30886 -0.21213 C 0.32101 -0.23294 0.33108 -0.25585 0.34289 -0.27666 C 0.34462 -0.28384 0.34705 -0.28962 0.35052 -0.29563 C 0.35348 -0.31275 0.36094 -0.32802 0.36598 -0.34398 C 0.36719 -0.34791 0.36823 -0.35184 0.36927 -0.35578 C 0.37014 -0.35901 0.37361 -0.36457 0.37361 -0.36433 C 0.37552 -0.34352 0.37761 -0.30188 0.36702 -0.28106 C 0.36598 -0.27366 0.36441 -0.26625 0.36268 -0.25908 C 0.36268 -0.25839 0.36407 -0.24335 0.36598 -0.24289 C 0.36893 -0.24197 0.37171 -0.2459 0.37466 -0.24729 C 0.38559 -0.25885 0.38108 -0.25469 0.38785 -0.26047 C 0.39011 -0.2688 0.38733 -0.26117 0.39341 -0.26926 C 0.39792 -0.27528 0.40174 -0.28337 0.40434 -0.29124 C 0.40782 -0.30188 0.41476 -0.322 0.4165 -0.3338 C 0.41771 -0.34282 0.4165 -0.33889 0.4198 -0.34537 C 0.42118 -0.353 0.42414 -0.36087 0.42743 -0.36734 C 0.43611 -0.35069 0.43021 -0.36387 0.42848 -0.31761 C 0.42796 -0.30234 0.42622 -0.2836 0.42188 -0.26926 C 0.42101 -0.25723 0.42014 -0.25492 0.41754 -0.24451 C 0.41632 -0.23965 0.41528 -0.23456 0.41424 -0.22971 C 0.41355 -0.2267 0.41216 -0.22092 0.41216 -0.22068 C 0.4125 -0.21698 0.41129 -0.21236 0.4132 -0.20935 C 0.41424 -0.20773 0.41632 -0.21074 0.41754 -0.21213 C 0.42014 -0.21513 0.42223 -0.21883 0.42414 -0.22254 C 0.43264 -0.23988 0.44011 -0.25978 0.44723 -0.27805 C 0.44792 -0.28175 0.45 -0.28476 0.45052 -0.28846 C 0.45243 -0.30257 0.45105 -0.3146 0.45486 -0.32802 C 0.45539 -0.33311 0.45816 -0.34953 0.46042 -0.35416 C 0.46233 -0.35809 0.47118 -0.36642 0.47361 -0.36896 C 0.48073 -0.37659 0.47483 -0.37336 0.48125 -0.37613 C 0.48802 -0.37405 0.48681 -0.37636 0.48681 -0.36295 C 0.48681 -0.33958 0.48941 -0.31992 0.48247 -0.30003 C 0.48143 -0.29147 0.48073 -0.28569 0.47796 -0.27805 C 0.47726 -0.27019 0.47674 -0.26348 0.47466 -0.25608 C 0.47361 -0.24544 0.47205 -0.2348 0.47466 -0.22392 C 0.47518 -0.22184 0.47691 -0.2267 0.47796 -0.22832 C 0.48073 -0.23271 0.48316 -0.23711 0.48577 -0.2415 C 0.49514 -0.25677 0.50382 -0.27227 0.51216 -0.28846 C 0.51389 -0.30026 0.51476 -0.31368 0.51754 -0.32501 C 0.52118 -0.33981 0.51806 -0.32478 0.52414 -0.34097 C 0.52552 -0.34444 0.52778 -0.35138 0.52969 -0.35416 C 0.5323 -0.35809 0.53716 -0.35878 0.54063 -0.36017 C 0.54844 -0.3567 0.54827 -0.35971 0.54827 -0.34699 C 0.54827 -0.31206 0.55174 -0.27967 0.53299 -0.25469 C 0.52969 -0.25029 0.529 -0.24798 0.52414 -0.2459 C 0.50365 -0.22693 0.48073 -0.22184 0.45608 -0.21953 C 0.44966 -0.21513 0.44393 -0.21513 0.43733 -0.21213 C 0.4191 -0.2038 0.40157 -0.19917 0.38247 -0.19478 C 0.35087 -0.19616 0.31927 -0.19501 0.28785 -0.19917 C 0.27431 -0.20102 0.26146 -0.20773 0.24827 -0.21213 C 0.22379 -0.22022 0.19844 -0.226 0.17466 -0.23711 C 0.16181 -0.24312 0.14966 -0.24937 0.13629 -0.2533 C 0.1323 -0.25654 0.12813 -0.25654 0.12414 -0.25908 C 0.10486 -0.27158 0.0849 -0.28245 0.06476 -0.29286 C 0.05556 -0.29748 0.04809 -0.30535 0.03837 -0.30743 C 0.03282 -0.31298 0.02882 -0.31483 0.02188 -0.31622 C 0.01563 -0.32062 0.01042 -0.32085 0.0033 -0.322 C -0.00746 -0.32917 -0.01892 -0.32755 -0.03073 -0.32941 C -0.04687 -0.34005 -0.08003 -0.34236 -0.09895 -0.34537 C -0.21875 -0.34352 -0.17239 -0.37706 -0.19444 -0.33079 C -0.19705 -0.3183 -0.19948 -0.30465 -0.1934 -0.29286 C -0.19114 -0.28222 -0.18819 -0.27134 -0.1835 -0.26209 C -0.18073 -0.24613 -0.18541 -0.26949 -0.17673 -0.2459 C -0.17291 -0.23503 -0.17031 -0.22531 -0.16371 -0.21652 C -0.16041 -0.20727 -0.15468 -0.20195 -0.14843 -0.19616 C -0.14566 -0.19108 -0.14392 -0.18922 -0.13958 -0.18737 C -0.12899 -0.17326 -0.11788 -0.15707 -0.10329 -0.15083 C -0.10086 -0.14851 -0.09791 -0.14736 -0.09566 -0.14481 C -0.08593 -0.13394 -0.09895 -0.14342 -0.08784 -0.13602 C -0.08038 -0.12006 -0.06527 -0.11081 -0.05382 -0.10086 C -0.05034 -0.09785 -0.04566 -0.09415 -0.04184 -0.09207 C -0.03854 -0.09045 -0.03194 -0.08768 -0.03194 -0.08744 C -0.0309 -0.08374 -0.0309 -0.07888 -0.02864 -0.07611 C -0.02604 -0.07264 -0.02343 -0.0694 -0.02083 -0.06593 C -0.01875 -0.06316 -0.01545 -0.06246 -0.01319 -0.05992 C -0.00937 -0.05552 -0.00729 -0.0509 -0.00329 -0.04673 C -0.00139 -0.03864 -0.00364 -0.04581 0.00105 -0.03794 C 0.00521 -0.03077 0.00625 -0.02707 0.01094 -0.02198 C 0.01424 -0.01851 0.01858 -0.00879 0.01858 -0.00856 C 0.01789 -0.00671 0.01789 -0.00417 0.0165 -0.00278 C 0.01372 4.49456E-6 0.0099 0.00023 0.0066 0.00161 C 0.00556 0.00208 0.00452 0.00323 0.0033 0.003 C 0.00191 0.00277 0.00105 0.00092 -3.61111E-6 4.49456E-6 Z " pathEditMode="relative" rAng="0" ptsTypes="ffffffffffffffffffffffffffffffffffffffffffffffffffffffffffffffffffffffffffffffffffffffffffffffffffffffffffffffffffffffffff">
                                      <p:cBhvr>
                                        <p:cTn id="2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-1901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0872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«Флаг» 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08697"/>
            <a:ext cx="3528392" cy="37856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Государственный флаг (национальный флаг) — один из символов государства; представляет собой одноцветное или многоцветное полотнище различной формы с определённым соотношением сторон, прикрепленное с одной стороны к древку (или шнуру).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2494" y="5157192"/>
            <a:ext cx="86475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Нарисовать флаг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нашего государства, каждая команда рассказывает о значении одного из цветов флага по цвету вашей команды.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64659"/>
            <a:ext cx="4782670" cy="347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07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0872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«Герб» 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814" y="5551785"/>
            <a:ext cx="88201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Вклеить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правильно герб в таблицу, в названии есть подсказка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814" y="1196752"/>
            <a:ext cx="3384376" cy="286232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Герб -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официальный отличительный знак, являющийся официальной эмблемой государства, изображаемый на флагах, денежных знаках, бланках и печатях государственных органов и некоторых официальных документах.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515962"/>
              </p:ext>
            </p:extLst>
          </p:nvPr>
        </p:nvGraphicFramePr>
        <p:xfrm>
          <a:off x="3995936" y="1262697"/>
          <a:ext cx="4555232" cy="3116580"/>
        </p:xfrm>
        <a:graphic>
          <a:graphicData uri="http://schemas.openxmlformats.org/drawingml/2006/table">
            <a:tbl>
              <a:tblPr firstRow="1" firstCol="1" bandRow="1"/>
              <a:tblGrid>
                <a:gridCol w="1368152"/>
                <a:gridCol w="1895268"/>
                <a:gridCol w="129181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 dirty="0">
                          <a:solidFill>
                            <a:srgbClr val="2021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Даты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>
                          <a:solidFill>
                            <a:srgbClr val="2021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Изображение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b="1">
                          <a:solidFill>
                            <a:srgbClr val="2021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Название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dirty="0">
                          <a:solidFill>
                            <a:srgbClr val="2021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Конец XV века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04825" algn="ctr"/>
                        </a:tabLst>
                      </a:pPr>
                      <a:r>
                        <a:rPr lang="ru-RU" sz="1050" dirty="0">
                          <a:solidFill>
                            <a:srgbClr val="2021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	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2021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Оборотная сторона печати круглой</a:t>
                      </a:r>
                      <a:br>
                        <a:rPr lang="ru-RU" sz="1050">
                          <a:solidFill>
                            <a:srgbClr val="2021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050" u="none" strike="noStrike">
                          <a:solidFill>
                            <a:srgbClr val="0645AD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2" tooltip="Иван III Васильевич"/>
                        </a:rPr>
                        <a:t>московского князя Ивана III Васильевича</a:t>
                      </a:r>
                      <a:r>
                        <a:rPr lang="ru-RU" sz="1050">
                          <a:solidFill>
                            <a:srgbClr val="2021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 1497 год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>
                          <a:solidFill>
                            <a:srgbClr val="2021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Вторая половина XVI века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050" dirty="0">
                        <a:solidFill>
                          <a:srgbClr val="20212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50" dirty="0">
                          <a:solidFill>
                            <a:srgbClr val="2021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Изображение двуглавого орла на Большой государственной печати квадратная</a:t>
                      </a:r>
                      <a:br>
                        <a:rPr lang="ru-RU" sz="1050" dirty="0">
                          <a:solidFill>
                            <a:srgbClr val="2021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050" dirty="0">
                          <a:solidFill>
                            <a:srgbClr val="2021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царя </a:t>
                      </a:r>
                      <a:r>
                        <a:rPr lang="ru-RU" sz="1050" u="none" strike="noStrike" dirty="0">
                          <a:solidFill>
                            <a:srgbClr val="0645AD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3" tooltip="Иван Грозный"/>
                        </a:rPr>
                        <a:t>Ивана IV Васильевича</a:t>
                      </a:r>
                      <a:r>
                        <a:rPr lang="ru-RU" sz="1050" dirty="0">
                          <a:solidFill>
                            <a:srgbClr val="2021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 1577—1578 гг.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Рисунок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09" y="4221088"/>
            <a:ext cx="1067793" cy="121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 descr="Seal of Ivan 3 (reverse).svg"/>
          <p:cNvSpPr>
            <a:spLocks noChangeAspect="1" noChangeArrowheads="1"/>
          </p:cNvSpPr>
          <p:nvPr/>
        </p:nvSpPr>
        <p:spPr bwMode="auto">
          <a:xfrm>
            <a:off x="2586038" y="706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5"/>
          <a:stretch>
            <a:fillRect/>
          </a:stretch>
        </p:blipFill>
        <p:spPr>
          <a:xfrm>
            <a:off x="2314575" y="4165515"/>
            <a:ext cx="1152525" cy="125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1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C 0.0276 0.05926 0.07083 0.10486 0.11562 0.13912 C 0.1283 0.14884 0.14444 0.15439 0.15851 0.1581 C 0.1651 0.15995 0.17847 0.16389 0.17847 0.16389 C 0.2033 0.16296 0.2283 0.16551 0.25278 0.16018 C 0.27604 0.15532 0.29635 0.1368 0.31996 0.13333 C 0.33941 0.12569 0.35295 0.12291 0.37274 0.12014 C 0.38038 0.11759 0.38802 0.11504 0.39548 0.1125 C 0.3993 0.11134 0.40191 0.10671 0.40555 0.10486 C 0.40972 0.10277 0.41406 0.10231 0.4184 0.10092 C 0.45625 0.07268 0.49201 0.03541 0.52274 -0.00556 C 0.53889 -0.02709 0.54965 -0.05486 0.56562 -0.07616 C 0.56649 -0.07871 0.56701 -0.08149 0.5684 -0.0838 C 0.57101 -0.08797 0.57708 -0.09514 0.57708 -0.09514 C 0.58351 -0.11274 0.57517 -0.09213 0.58559 -0.11042 C 0.59114 -0.12037 0.59618 -0.13241 0.60139 -0.14283 C 0.60278 -0.15047 0.60382 -0.15533 0.60712 -0.16181 C 0.60972 -0.19815 0.60955 -0.21667 0.60712 -0.25903 C 0.60677 -0.26482 0.60486 -0.27824 0.60278 -0.2838 C 0.60121 -0.28797 0.59705 -0.29514 0.59705 -0.29514 C 0.5941 -0.30718 0.58906 -0.31505 0.58281 -0.32385 C 0.58055 -0.33311 0.57257 -0.34723 0.56701 -0.35417 C 0.56423 -0.36551 0.55278 -0.38635 0.54427 -0.39051 C 0.5368 -0.39977 0.54548 -0.38774 0.53976 -0.4 C 0.53854 -0.40278 0.5316 -0.41274 0.52986 -0.41528 " pathEditMode="relative" ptsTypes="ffffffffffffffffffffffffA">
                                      <p:cBhvr>
                                        <p:cTn id="3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1.48148E-6 C 0.01301 0.00162 0.02551 0.00486 0.03853 0.00764 C 0.06145 0.02037 0.08819 0.03356 0.11284 0.03819 C 0.12898 0.04653 0.14704 0.05255 0.16423 0.05532 C 0.18419 0.06829 0.22517 0.05949 0.2401 0.05903 C 0.26197 0.05069 0.25329 0.05347 0.26579 0.04954 C 0.27534 0.04213 0.29148 0.02847 0.30138 0.02477 C 0.30277 0.02292 0.30416 0.02083 0.30572 0.01921 C 0.30746 0.01759 0.31006 0.01736 0.31145 0.01528 C 0.3276 -0.0088 0.31162 0.00579 0.32291 -0.0037 C 0.32569 -0.01528 0.33437 -0.02315 0.33853 -0.03426 C 0.34044 -0.03935 0.34253 -0.04444 0.34426 -0.04954 C 0.34548 -0.05324 0.34721 -0.06088 0.34721 -0.06088 C 0.35017 -0.08542 0.35572 -0.11042 0.35572 -0.13519 " pathEditMode="relative" ptsTypes="fffffffffffffA">
                                      <p:cBhvr>
                                        <p:cTn id="3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6016" y="1789584"/>
            <a:ext cx="3816424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0872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«Гимн» 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813" y="4841936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из слов на листиках составить один куплет российского гимна, как команда готова, поднимает руку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501552"/>
            <a:ext cx="108012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24472" y="1916832"/>
            <a:ext cx="108012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04292" y="2370434"/>
            <a:ext cx="108012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924472" y="2688352"/>
            <a:ext cx="108012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2979" y="3265390"/>
            <a:ext cx="108012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508692" y="1246041"/>
            <a:ext cx="4320480" cy="3672408"/>
            <a:chOff x="1187624" y="1268760"/>
            <a:chExt cx="4320480" cy="3672408"/>
          </a:xfrm>
        </p:grpSpPr>
        <p:sp>
          <p:nvSpPr>
            <p:cNvPr id="6" name="Пятно 2 5"/>
            <p:cNvSpPr/>
            <p:nvPr/>
          </p:nvSpPr>
          <p:spPr>
            <a:xfrm>
              <a:off x="1187624" y="1268760"/>
              <a:ext cx="4320480" cy="3672408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68488" y="2845536"/>
              <a:ext cx="1872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/>
                <a:t>ГОТОВ</a:t>
              </a:r>
              <a:r>
                <a:rPr lang="ru-RU" dirty="0" smtClean="0"/>
                <a:t>!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1785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C 0.004 0.0169 0.02917 0.03797 0.04271 0.04375 C 0.05156 0.05278 0.06059 0.05695 0.07136 0.06088 C 0.07743 0.06644 0.08264 0.0669 0.08993 0.06852 C 0.10643 0.07755 0.12656 0.07755 0.14427 0.07987 C 0.16337 0.08542 0.18334 0.08797 0.20278 0.09144 C 0.21459 0.09653 0.22639 0.09954 0.23854 0.10278 C 0.25486 0.11181 0.2691 0.11644 0.28698 0.11806 C 0.32014 0.11551 0.30382 0.1176 0.32413 0.10857 C 0.33021 0.10255 0.33646 0.097 0.34271 0.09144 C 0.34618 0.07431 0.34705 0.06019 0.34705 0.0419 " pathEditMode="relative" ptsTypes="ffffffffff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5.18519E-6 C 0.00174 0.00996 0.00539 0.01667 0.01008 0.02478 C 0.01268 0.0426 0.03386 0.07454 0.04289 0.08959 C 0.05574 0.11135 0.06754 0.13311 0.08421 0.15047 C 0.11667 0.18427 0.09254 0.15857 0.11563 0.17709 C 0.14341 0.19931 0.1698 0.22362 0.20278 0.22848 C 0.2389 0.24677 0.2698 0.23519 0.31285 0.23427 C 0.32067 0.23079 0.32813 0.22686 0.33577 0.22292 C 0.34428 0.21135 0.35209 0.19954 0.36424 0.19607 C 0.37119 0.18311 0.36216 0.19816 0.37292 0.18658 C 0.37605 0.18334 0.37831 0.17848 0.38143 0.17524 C 0.38334 0.17339 0.38525 0.1713 0.38716 0.16945 C 0.39167 0.16019 0.39271 0.1507 0.39862 0.14283 C 0.40035 0.12894 0.40504 0.11598 0.41146 0.10464 C 0.41303 0.09816 0.41598 0.09237 0.41719 0.08566 C 0.41945 0.07362 0.42015 0.06089 0.42431 0.04954 C 0.42778 0.03982 0.43178 0.02917 0.43421 0.01899 C 0.43577 0.00626 0.43716 0.00487 0.43994 -0.00578 C 0.44098 -0.00948 0.44185 -0.01342 0.44289 -0.01712 C 0.44341 -0.01897 0.44428 -0.02291 0.44428 -0.02291 C 0.4448 -0.03564 0.44324 -0.0486 0.44567 -0.06087 C 0.44671 -0.06643 0.454 -0.05555 0.45435 -0.05532 C 0.46268 -0.04976 0.47258 -0.04791 0.48143 -0.04374 C 0.50591 -0.04583 0.50851 -0.03819 0.50851 -0.06481 " pathEditMode="relative" ptsTypes="fffffffffffffffffffffff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02685 C 0.02049 0.03056 0.02118 0.04236 0.02917 0.04583 C 0.03716 0.05648 0.04549 0.06574 0.05348 0.07639 C 0.06007 0.08519 0.07084 0.08866 0.07917 0.09352 C 0.104 0.10833 0.13073 0.11111 0.15782 0.11435 C 0.22431 0.13102 0.27518 0.12107 0.35209 0.12014 C 0.35643 0.11945 0.36077 0.11921 0.36493 0.11829 C 0.37257 0.11667 0.38768 0.1125 0.38768 0.1125 C 0.39271 0.1081 0.40348 0.10116 0.40348 0.10116 C 0.40938 0.09306 0.41181 0.08727 0.4191 0.08403 C 0.4198 0.08264 0.43178 0.06296 0.43351 0.05741 C 0.43577 0.05046 0.43681 0.04306 0.43924 0.03634 C 0.44011 0.0338 0.44115 0.03125 0.44202 0.0287 C 0.44532 0.00625 0.4533 0.00046 0.46059 -0.01898 C 0.46303 -0.02546 0.4665 -0.03819 0.47066 -0.04375 C 0.47362 -0.05602 0.47136 -0.05231 0.47483 -0.05694 " pathEditMode="relative" ptsTypes="fffffffffffffff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C 0.01024 0.01713 0.01788 0.02616 0.03003 0.04005 C 0.03715 0.04815 0.03646 0.05046 0.04427 0.05718 C 0.05729 0.06829 0.0724 0.07732 0.08576 0.0875 C 0.10174 0.09954 0.10365 0.1037 0.12292 0.10857 C 0.14722 0.12732 0.17361 0.13958 0.20139 0.14468 C 0.21128 0.15139 0.22083 0.15255 0.23142 0.15625 C 0.23438 0.15718 0.23715 0.15857 0.23993 0.15995 C 0.24375 0.16181 0.2474 0.16435 0.25139 0.16574 C 0.27118 0.17269 0.29392 0.17407 0.31424 0.17708 C 0.31753 0.17847 0.32083 0.18032 0.32431 0.18102 C 0.33229 0.18287 0.34063 0.18241 0.34861 0.18472 C 0.36024 0.18819 0.37135 0.19792 0.38281 0.20185 C 0.40191 0.20833 0.43264 0.20694 0.44861 0.20764 C 0.47847 0.20648 0.50069 0.20463 0.52865 0.20185 C 0.54149 0.19745 0.55556 0.19537 0.56858 0.19236 C 0.57448 0.19097 0.58003 0.18796 0.58576 0.18657 C 0.60226 0.17801 0.61979 0.17037 0.63715 0.16574 C 0.64566 0.16111 0.65226 0.15347 0.66146 0.15046 C 0.66406 0.14699 0.66753 0.14468 0.66997 0.14097 C 0.67222 0.1375 0.67569 0.1294 0.67569 0.1294 C 0.67969 0.10162 0.68003 0.10903 0.68003 0.06852 " pathEditMode="relative" ptsTypes="fffffffffffffffffffff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5.92593E-6 C 0.00955 0.06529 0.03473 0.12431 0.0599 0.18103 C 0.0691 0.20163 0.07431 0.22732 0.08855 0.24376 C 0.10521 0.26274 0.11598 0.28797 0.13143 0.30857 C 0.15087 0.3345 0.16685 0.35001 0.18698 0.37154 C 0.21667 0.40279 0.24497 0.4389 0.27848 0.46297 C 0.28542 0.46806 0.29306 0.47107 0.30001 0.47617 C 0.32466 0.49445 0.30851 0.49584 0.34705 0.51251 C 0.35139 0.51436 0.35591 0.51529 0.3599 0.51806 C 0.38403 0.53404 0.40608 0.55533 0.42987 0.57154 C 0.44011 0.57802 0.44758 0.58681 0.45834 0.59052 C 0.46146 0.59237 0.46407 0.59468 0.46702 0.59631 C 0.47067 0.59769 0.47848 0.60001 0.47848 0.60001 C 0.48855 0.59931 0.49844 0.59908 0.50851 0.59816 C 0.51841 0.59723 0.52987 0.58681 0.5415 0.58473 C 0.5533 0.57802 0.56285 0.57339 0.57553 0.57154 C 0.59028 0.5632 0.60712 0.55695 0.62292 0.55441 C 0.65139 0.53751 0.61476 0.55765 0.64289 0.54677 C 0.65209 0.54306 0.66077 0.53751 0.66997 0.53334 C 0.67258 0.53218 0.67466 0.52918 0.67709 0.52756 C 0.68837 0.51968 0.69931 0.51228 0.7099 0.50302 C 0.71563 0.49793 0.71823 0.49006 0.72292 0.48381 C 0.72744 0.47154 0.72414 0.47941 0.73143 0.46482 C 0.7323 0.46297 0.73421 0.45904 0.73421 0.45904 C 0.73751 0.44306 0.74011 0.42501 0.73421 0.4095 C 0.73004 0.39885 0.72362 0.38913 0.71858 0.37918 C 0.7165 0.37038 0.71233 0.3676 0.70712 0.36205 C 0.7007 0.35487 0.6981 0.34746 0.68994 0.34492 C 0.67032 0.32385 0.69289 0.34584 0.67709 0.33519 C 0.66754 0.32871 0.6599 0.31806 0.64862 0.31621 C 0.64289 0.31529 0.63716 0.31506 0.63143 0.31436 C 0.62865 0.31297 0.62587 0.31135 0.62292 0.31043 C 0.61823 0.30881 0.60851 0.30672 0.60851 0.30672 C 0.59393 0.29723 0.57744 0.29561 0.56146 0.2933 C 0.55608 0.29168 0.55087 0.29144 0.54567 0.28959 C 0.54028 0.28774 0.53542 0.28404 0.52987 0.28195 C 0.52344 0.28265 0.5132 0.28566 0.50573 0.28566 " pathEditMode="relative" ptsTypes="ffffffffffffffffffffffffffffffffffff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0872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Оцени занятие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797152"/>
            <a:ext cx="1944216" cy="10801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НЕ понравилось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4797152"/>
            <a:ext cx="194421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Понравилось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Куб 4"/>
          <p:cNvSpPr/>
          <p:nvPr/>
        </p:nvSpPr>
        <p:spPr>
          <a:xfrm>
            <a:off x="3131840" y="2132856"/>
            <a:ext cx="3456384" cy="2088232"/>
          </a:xfrm>
          <a:prstGeom prst="cub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7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11 -0.08102 C 0.03941 -0.09097 0.03976 -0.09838 0.04618 -0.10393 C 0.05209 -0.12037 0.06216 -0.1338 0.06893 -0.14977 C 0.07483 -0.17731 0.0665 -0.14236 0.07327 -0.16111 C 0.07639 -0.16968 0.07847 -0.17917 0.08177 -0.18773 C 0.0842 -0.19444 0.08716 -0.19792 0.08889 -0.20486 C 0.09236 -0.21875 0.09497 -0.23287 0.09896 -0.24676 C 0.10625 -0.32708 0.10261 -0.30972 0.10035 -0.46204 C 0.10018 -0.47593 0.09792 -0.4919 0.09618 -0.50579 C 0.09532 -0.51296 0.09184 -0.52685 0.09184 -0.52685 C 0.09115 -0.54074 0.08854 -0.58449 0.08177 -0.59722 C 0.08038 -0.60718 0.07813 -0.61505 0.07466 -0.62384 C 0.07257 -0.63495 0.06702 -0.64398 0.0632 -0.6544 C 0.05573 -0.67407 0.0467 -0.6912 0.03038 -0.69815 C 0.01997 -0.69375 0.02448 -0.69514 0.00469 -0.69444 C -0.02482 -0.69352 -0.05434 -0.69329 -0.08385 -0.69259 C -0.08941 -0.68958 -0.09548 -0.68819 -0.10104 -0.68495 C -0.11528 -0.67616 -0.10521 -0.68055 -0.1125 -0.67338 C -0.11979 -0.6662 -0.12778 -0.65926 -0.13524 -0.65255 C -0.13941 -0.64444 -0.14357 -0.63518 -0.14809 -0.62778 C -0.15868 -0.61042 -0.17187 -0.5956 -0.18246 -0.57824 C -0.18958 -0.56643 -0.19288 -0.55093 -0.20104 -0.54005 C -0.20156 -0.5375 -0.20173 -0.53495 -0.20243 -0.53264 C -0.20312 -0.53055 -0.20486 -0.52893 -0.20538 -0.52685 C -0.21076 -0.50694 -0.20451 -0.5162 -0.21111 -0.50787 C -0.21458 -0.48889 -0.20989 -0.5088 -0.21528 -0.4963 C -0.21684 -0.49282 -0.21684 -0.48843 -0.21823 -0.48495 C -0.21979 -0.48102 -0.22343 -0.47477 -0.22534 -0.47153 C -0.22587 -0.46968 -0.22604 -0.46759 -0.22673 -0.46597 C -0.22743 -0.46435 -0.22916 -0.46366 -0.22951 -0.46204 C -0.23559 -0.43796 -0.22708 -0.45648 -0.23385 -0.44305 C -0.23559 -0.4338 -0.2375 -0.42639 -0.23819 -0.41643 C -0.24028 -0.3868 -0.2375 -0.40023 -0.24097 -0.38588 C -0.2434 -0.36505 -0.24635 -0.34676 -0.25104 -0.32685 C -0.25243 -0.31042 -0.25121 -0.31412 -0.25382 -0.30393 C -0.25486 -0.29954 -0.25677 -0.29051 -0.25677 -0.29051 " pathEditMode="relative" ptsTypes="fffffffffffffffffffffffffffffffffff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2326 -0.08102 C -0.02934 -0.08657 -0.03038 -0.09491 -0.03333 -0.10393 C -0.03976 -0.12384 -0.04514 -0.14421 -0.0533 -0.16296 C -0.05486 -0.17176 -0.05885 -0.17755 -0.0618 -0.18588 C -0.06458 -0.19375 -0.06545 -0.20093 -0.06892 -0.2088 C -0.07101 -0.21991 -0.07274 -0.23171 -0.0776 -0.2412 C -0.07986 -0.25023 -0.07951 -0.25903 -0.08472 -0.26597 C -0.08646 -0.27292 -0.08733 -0.2787 -0.09045 -0.28495 C -0.09253 -0.29329 -0.09635 -0.3 -0.09896 -0.30787 C -0.10208 -0.31713 -0.10226 -0.32708 -0.10746 -0.33449 C -0.11076 -0.35046 -0.1151 -0.36551 -0.11753 -0.38194 C -0.11875 -0.3993 -0.12083 -0.41643 -0.12326 -0.43356 C -0.1243 -0.46273 -0.13385 -0.51134 -0.11753 -0.53449 C -0.11493 -0.54514 -0.10469 -0.55926 -0.09618 -0.56296 C -0.08507 -0.57778 -0.06528 -0.58125 -0.05035 -0.58403 C -0.03073 -0.59282 -0.0092 -0.60046 0.01111 -0.60486 C 0.01806 -0.61157 0.02535 -0.61111 0.03386 -0.6125 C 0.05347 -0.61597 0.07309 -0.61852 0.09254 -0.62199 C 0.17604 -0.61875 0.11667 -0.62176 0.15243 -0.61435 C 0.16476 -0.60393 0.14792 -0.61736 0.1625 -0.6088 C 0.16406 -0.60787 0.16511 -0.60579 0.16667 -0.60486 C 0.16945 -0.60324 0.17535 -0.60116 0.17535 -0.60116 C 0.18229 -0.59491 0.18889 -0.58588 0.1967 -0.58194 C 0.20052 -0.57708 0.20365 -0.57245 0.20816 -0.56875 C 0.21146 -0.56227 0.21458 -0.55787 0.21962 -0.55347 C 0.22309 -0.54653 0.22639 -0.53843 0.23108 -0.53264 C 0.23264 -0.52616 0.23455 -0.52384 0.2382 -0.51921 C 0.23993 -0.51157 0.24254 -0.50787 0.2467 -0.50208 C 0.24861 -0.49398 0.25226 -0.48518 0.25677 -0.47917 C 0.25886 -0.47014 0.26354 -0.46273 0.26667 -0.4544 C 0.27083 -0.44329 0.27136 -0.43009 0.27396 -0.41829 C 0.27483 -0.41412 0.27691 -0.40602 0.27813 -0.40116 C 0.27917 -0.39722 0.28108 -0.38958 0.28108 -0.38958 C 0.28299 -0.37338 0.28733 -0.35764 0.29097 -0.34213 C 0.29167 -0.33912 0.29184 -0.33565 0.29254 -0.33264 C 0.2934 -0.3287 0.29531 -0.32106 0.29531 -0.32106 C 0.29479 -0.31088 0.29514 -0.30046 0.29392 -0.29051 C 0.29375 -0.28866 0.29184 -0.28819 0.29097 -0.2868 C 0.28577 -0.27731 0.28681 -0.2794 0.28681 -0.26968 " pathEditMode="relative" ptsTypes="ffffffffffffffffffffffffffffffffffffffA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204864"/>
            <a:ext cx="6552728" cy="235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Спасибо за внимание!</a:t>
            </a:r>
            <a:endParaRPr lang="ru-RU" sz="66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509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5428</TotalTime>
  <Words>202</Words>
  <Application>Microsoft Office PowerPoint</Application>
  <PresentationFormat>Экран (4:3)</PresentationFormat>
  <Paragraphs>41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Федеральное государственное казенное общеобразовательное учреждение «Краснодарское президентское кадетское училище»  </vt:lpstr>
      <vt:lpstr>«Родина там, где я живу»</vt:lpstr>
      <vt:lpstr>«собери пазл» </vt:lpstr>
      <vt:lpstr>«Флаг» </vt:lpstr>
      <vt:lpstr>«Герб» </vt:lpstr>
      <vt:lpstr>«Гимн» </vt:lpstr>
      <vt:lpstr>Оцени занятие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казенное общеобразовательное учреждение «Краснодарское президентское кадетское училище»</dc:title>
  <dc:creator>Кравченко М.С.</dc:creator>
  <cp:lastModifiedBy>Стрижикоза С.А.</cp:lastModifiedBy>
  <cp:revision>196</cp:revision>
  <dcterms:created xsi:type="dcterms:W3CDTF">2016-04-07T08:07:31Z</dcterms:created>
  <dcterms:modified xsi:type="dcterms:W3CDTF">2022-11-29T09:34:13Z</dcterms:modified>
</cp:coreProperties>
</file>