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9" r:id="rId4"/>
    <p:sldId id="273" r:id="rId5"/>
    <p:sldId id="260" r:id="rId6"/>
    <p:sldId id="274" r:id="rId7"/>
    <p:sldId id="269" r:id="rId8"/>
    <p:sldId id="271" r:id="rId9"/>
    <p:sldId id="275" r:id="rId10"/>
    <p:sldId id="263" r:id="rId11"/>
    <p:sldId id="265" r:id="rId12"/>
    <p:sldId id="267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D385A-D7D7-4E1E-9E8C-A1D9D4F8DCC2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61D91-07A2-48FA-87CB-561F35064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0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61D91-07A2-48FA-87CB-561F35064D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4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61D91-07A2-48FA-87CB-561F35064D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2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617A-3E85-4C21-B4C7-540BFEC11AFF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AC6E-094C-4975-BA74-473DE8D1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617A-3E85-4C21-B4C7-540BFEC11AFF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AC6E-094C-4975-BA74-473DE8D1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5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617A-3E85-4C21-B4C7-540BFEC11AFF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AC6E-094C-4975-BA74-473DE8D1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1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617A-3E85-4C21-B4C7-540BFEC11AFF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AC6E-094C-4975-BA74-473DE8D1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8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617A-3E85-4C21-B4C7-540BFEC11AFF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AC6E-094C-4975-BA74-473DE8D1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2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617A-3E85-4C21-B4C7-540BFEC11AFF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AC6E-094C-4975-BA74-473DE8D1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8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617A-3E85-4C21-B4C7-540BFEC11AFF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AC6E-094C-4975-BA74-473DE8D1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1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617A-3E85-4C21-B4C7-540BFEC11AFF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AC6E-094C-4975-BA74-473DE8D1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9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617A-3E85-4C21-B4C7-540BFEC11AFF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AC6E-094C-4975-BA74-473DE8D1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617A-3E85-4C21-B4C7-540BFEC11AFF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AC6E-094C-4975-BA74-473DE8D1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6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617A-3E85-4C21-B4C7-540BFEC11AFF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AC6E-094C-4975-BA74-473DE8D1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6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7617A-3E85-4C21-B4C7-540BFEC11AFF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2AC6E-094C-4975-BA74-473DE8D1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0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a-server.ru/books/pohlebkin_russian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476673"/>
            <a:ext cx="7776864" cy="576064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№121»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ученица 6 А класса Власова Валерия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Куратор: Орлова Светлана Викторовна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Снежинск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628800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Тема: Изделия из жидкого теста.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Приготовление блинчиков.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16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Процесс приготовления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6908" y="3378889"/>
            <a:ext cx="2528222" cy="337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68144" y="3292927"/>
            <a:ext cx="25922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23681" y="728847"/>
            <a:ext cx="2664294" cy="38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9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Процесс приготовления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2599" y="989729"/>
            <a:ext cx="210623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2160" y="1241755"/>
            <a:ext cx="2691611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59832" y="3573016"/>
            <a:ext cx="3096344" cy="30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0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Список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используемых информационных источников.</a:t>
            </a:r>
            <a:b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Похлебкин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В.В. Кулинарный словарь. Классики кулинарного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искусства.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М.: ЗАО Издательство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Центрполиграф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2002 г.</a:t>
            </a:r>
          </a:p>
          <a:p>
            <a:pPr eaLnBrk="0" hangingPunct="0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Русская кухня 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www.eda-server.ru/books/pohlebkin_russian.htm</a:t>
            </a:r>
            <a:endParaRPr lang="ru-R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Вкусные рецепты на Масленицу http://www.pokushay.ru/prazdnechnoe_menu/maslenica/</a:t>
            </a:r>
          </a:p>
          <a:p>
            <a:pPr eaLnBrk="0" hangingPunct="0">
              <a:defRPr/>
            </a:pPr>
            <a:endParaRPr lang="ru-R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1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208912" cy="338437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№121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Творческий проект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 Изделия из жидкого теста.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Приготовление блинчиков.</a:t>
            </a: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23120" y="4653136"/>
            <a:ext cx="7125344" cy="1919064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Выполнила: ученица 6 А класса Власова Валерия</a:t>
            </a:r>
          </a:p>
          <a:p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Куратор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Орлова </a:t>
            </a: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Светлана Викторовна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Снежинск 2024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1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Блин – вкусное, сытное и недорогое блюдо. Это национальная русская еда.</a:t>
            </a:r>
          </a:p>
          <a:p>
            <a:pPr marL="0" indent="0">
              <a:buNone/>
            </a:pP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Цель работы: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технологии приготовления блинчиков.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анализ идей по выбору блюда;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особенности выбранного блюда;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Уточнить технологию приготовления  блюда, Т/Б;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Произвести экономический расчет;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Приготовить один из видов блинчиков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159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Банк идей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28687" y="479715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качестве объекта своего проекта я выбрала блины, приготовленные на молоке, предварительно изучив разные рецепты. Но именно эти блины любимы в моей семье.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7" y="1916177"/>
            <a:ext cx="2780438" cy="155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74" y="1872318"/>
            <a:ext cx="275841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85842"/>
            <a:ext cx="2150743" cy="203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7864" y="1190227"/>
            <a:ext cx="1440160" cy="4634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Гречневые блины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29329" y="1421935"/>
            <a:ext cx="1368152" cy="5092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Блины на молоке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188442"/>
            <a:ext cx="1447986" cy="465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Дрожжевые блины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8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История блинов на Руси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Блины -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это русское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национальное блюдо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Считается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что первый блин из овсяной каши был испечён в 1005–1006 годах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Блины на Руси появились раньше, чем заквашенный хлеб. Слово «блин» произошло от слова «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млин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», что значит «молоть». По преданию, блины необходимо было есть только руками, нельзя было протыкать или резать символ Солнца вилкой или ножом —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принесёшь беду.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При Петре Первом блины стали символом веселья и Масленицы.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29200"/>
            <a:ext cx="2125583" cy="15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291">
            <a:off x="414118" y="5560309"/>
            <a:ext cx="2102756" cy="126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478">
            <a:off x="7408849" y="669153"/>
            <a:ext cx="1628098" cy="119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" y="309736"/>
            <a:ext cx="164472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Техника безопасности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600200"/>
            <a:ext cx="8849712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работы необходимо соблюдать правила техники безопасности с колющими и режущими инструментами, газовым оборудованием и санитарно – гигиенические нормы.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2770754" cy="245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36" y="4189032"/>
            <a:ext cx="237424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Технологическая карта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5675" y="1412776"/>
            <a:ext cx="914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Сахар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7275" y="1436736"/>
            <a:ext cx="914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1427483"/>
            <a:ext cx="914400" cy="4472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Яйца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1454100"/>
            <a:ext cx="914400" cy="477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7960" y="1436736"/>
            <a:ext cx="1116168" cy="4839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Молоко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99025" y="1447413"/>
            <a:ext cx="1368152" cy="4906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Масло слив.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962875" y="191913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874361" y="1919134"/>
            <a:ext cx="947005" cy="942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359721" y="1920683"/>
            <a:ext cx="0" cy="959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602099" y="2950405"/>
            <a:ext cx="1529515" cy="4340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Взбить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02099" y="3548819"/>
            <a:ext cx="1529515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Добавить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02099" y="4149080"/>
            <a:ext cx="1529516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Перемешать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182572" y="1965776"/>
            <a:ext cx="0" cy="1811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670307" y="1969661"/>
            <a:ext cx="0" cy="1803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33" idx="3"/>
          </p:cNvCxnSpPr>
          <p:nvPr/>
        </p:nvCxnSpPr>
        <p:spPr>
          <a:xfrm flipV="1">
            <a:off x="3131614" y="3751819"/>
            <a:ext cx="3522411" cy="2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602099" y="4806201"/>
            <a:ext cx="1529516" cy="4340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Взбить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2-3 минуты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602099" y="5420892"/>
            <a:ext cx="1529516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Выпечка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8126892" y="1969661"/>
            <a:ext cx="43791" cy="3679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67" idx="3"/>
          </p:cNvCxnSpPr>
          <p:nvPr/>
        </p:nvCxnSpPr>
        <p:spPr>
          <a:xfrm flipH="1">
            <a:off x="3131615" y="5649492"/>
            <a:ext cx="5039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3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Экономический расчёт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732739"/>
              </p:ext>
            </p:extLst>
          </p:nvPr>
        </p:nvGraphicFramePr>
        <p:xfrm>
          <a:off x="251520" y="1700808"/>
          <a:ext cx="8568952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437928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продукта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продукта на 11 блинов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кг/г, л/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мл,десяток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300 мл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32,6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 за 200 мл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48,9 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Мука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240 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41,40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 за 1 кг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9,936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Яйца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шт.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 руб. за десяток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Масло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¼ куска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 за 180 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29,75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0,5 ч. ложки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 руб. за кг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0,055 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Сахар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ст. ложка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 руб. за кг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11 блинов: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на 1 блин: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≈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109,831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≈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10,98 руб.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Энергетическая ценность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554778"/>
              </p:ext>
            </p:extLst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продукта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Вес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Калорийность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300 мл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155  ккал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Мука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240 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Times New Roman" pitchFamily="18" charset="0"/>
                          <a:cs typeface="Times New Roman" pitchFamily="18" charset="0"/>
                        </a:rPr>
                        <a:t>801,6 ккал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Яйца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шт.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140 кал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Масло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¼ куска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323 ккал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0,5 ч. ложки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 ккал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Сахар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ст. ложка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99,8 ккал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159,4 ккал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5422210"/>
            <a:ext cx="4392488" cy="5543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приготовление</a:t>
            </a: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ушло 25 минут.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Этикет подачи блинов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Положить блин на тарелку;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общей вазочки наложить варенье, мёд, сгущёнку и т.д. в небольшом количестве;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Отрезать от блинчика такой кусочек, который можно съесть за один раз (для блинчиков с начинкой понадобятся вилка и нож).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8626"/>
            <a:ext cx="3880085" cy="255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9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449</Words>
  <Application>Microsoft Office PowerPoint</Application>
  <PresentationFormat>Экран (4:3)</PresentationFormat>
  <Paragraphs>124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ОБЩЕОБРАЗОВАТЕЛЬНОЕ УЧРЕЖДЕНИЕ «СРЕДНЯЯ ОБЩЕОБРАЗОВАТЕЛЬНАЯ ШКОЛА №121»</vt:lpstr>
      <vt:lpstr>Презентация PowerPoint</vt:lpstr>
      <vt:lpstr>Банк идей</vt:lpstr>
      <vt:lpstr>История блинов на Руси</vt:lpstr>
      <vt:lpstr>Техника безопасности</vt:lpstr>
      <vt:lpstr>Технологическая карта</vt:lpstr>
      <vt:lpstr>Экономический расчёт</vt:lpstr>
      <vt:lpstr>Энергетическая ценность</vt:lpstr>
      <vt:lpstr>Этикет подачи блинов</vt:lpstr>
      <vt:lpstr>Процесс приготовления</vt:lpstr>
      <vt:lpstr>Процесс приготовления</vt:lpstr>
      <vt:lpstr> Список используемых информационных источников. </vt:lpstr>
      <vt:lpstr>МУНИЦИПАЛЬНОЕ БЮДЖЕТНОЕ ОБЩЕОБРАЗОВАТЕЛЬНОЕ УЧРЕЖДЕНИЕ «СРЕДНЯЯ ОБЩЕОБРАЗОВАТЕЛЬНАЯ ШКОЛА №121»     Творческий проект  Тема: Изделия из жидкого теста. Приготовление блинчиков.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Тема:</dc:title>
  <dc:creator>User</dc:creator>
  <cp:lastModifiedBy>User</cp:lastModifiedBy>
  <cp:revision>42</cp:revision>
  <dcterms:created xsi:type="dcterms:W3CDTF">2024-05-12T10:22:38Z</dcterms:created>
  <dcterms:modified xsi:type="dcterms:W3CDTF">2024-05-26T12:45:23Z</dcterms:modified>
</cp:coreProperties>
</file>