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7" r:id="rId2"/>
    <p:sldId id="257" r:id="rId3"/>
    <p:sldId id="268" r:id="rId4"/>
    <p:sldId id="256" r:id="rId5"/>
    <p:sldId id="269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AADA-39EB-422D-BA3D-882C9DA69637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D6C8-017D-43B0-8566-7793E6CBC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43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725144"/>
            <a:ext cx="3600400" cy="104383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 Анастасия Валерьевна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536103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3471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623731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8478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: активный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здоровый образ жизни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привычки, их влияние на здоровье.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вредных привычек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74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1671" y="731838"/>
            <a:ext cx="4823458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94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05881" y="731838"/>
            <a:ext cx="34750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9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1838"/>
            <a:ext cx="7651657" cy="573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4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65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Перевозкина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Валерия Павловна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активный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здоровый образ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Вредные привычки, их влияние на здоровье.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вредных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привычек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 (ВОЗРАСТ): 5 (10-11)</a:t>
            </a:r>
          </a:p>
          <a:p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ФОРМА/ МЕТОДЫ/ СРЕДСТВА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0276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655272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положительного отношения к здоровому образу жизни</a:t>
            </a: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понятие о вредных привычках и их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последствиях.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Обеспечить учащихся необходимой информацией для формирования негативного отношения к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вредным привычкам.</a:t>
            </a: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Стимулировать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интерес учащихся к проблемам своего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сохранять и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укреплять здоровье.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 занятия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: Классный час в игровой форме.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9910" y="4078745"/>
            <a:ext cx="3329608" cy="914400"/>
          </a:xfrm>
        </p:spPr>
        <p:txBody>
          <a:bodyPr>
            <a:noAutofit/>
          </a:bodyPr>
          <a:lstStyle/>
          <a:p>
            <a:pPr algn="ctr"/>
            <a:endParaRPr lang="ru-RU" sz="2400" cap="none" spc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87423"/>
            <a:ext cx="7772400" cy="4176464"/>
          </a:xfrm>
        </p:spPr>
        <p:txBody>
          <a:bodyPr/>
          <a:lstStyle/>
          <a:p>
            <a:pPr algn="ctr"/>
            <a:r>
              <a:rPr lang="ru-RU" sz="5400" b="1" cap="none" spc="0" dirty="0" smtClean="0">
                <a:latin typeface="Times New Roman" pitchFamily="18" charset="0"/>
                <a:cs typeface="Times New Roman" pitchFamily="18" charset="0"/>
              </a:rPr>
              <a:t>Вредные привычки , их влияние на здоровье.</a:t>
            </a:r>
            <a:endParaRPr lang="ru-RU" sz="5400" b="1" cap="none" spc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8964488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76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65527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НАПРАВЛЕНИЕ: активный , здоровый образ жизни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Вредные привычки ,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влиянение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здоровье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ОРГАНИЗАЦИ ВОСПИТАТЕЛЬНОГО МЕРОПРИЯТИЯ (ПЛАН):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 этап. Подготовительный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Определить цели и задачи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Выбрать формы, методы и приемы с учетом возрастных особенностей воспитанников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Продумать об оптимальной занятости обучающихся в подготовке и проведении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Предусмотреть все необходимое для успешного его проведения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Правильно распределить силы и время на подготовку, добиться четкости и слаженности в действиях всех участников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 этап. Организационный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Подбор тематического материала – по содержательности и актуальности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Использование простых и сложных средств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Построение логической последовательности хода и логической завершенности в соответствии с поставленной целью мероприятия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Выравнивание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 просчет по продолжительности мероприятия в соответствии с возрастом воспитанников, местом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проведения</a:t>
            </a:r>
            <a:endParaRPr lang="ru-RU" b="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8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655272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НАПРАВЛЕНИЕ:активный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здоровый образ жизни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ТЕМА:: Вредные привычки ,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влиянение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 этап.  – ХОД МЕРОПРИЯТИЯ (СЦЕНАРНЫЙ ПЛАН):</a:t>
            </a:r>
          </a:p>
          <a:p>
            <a:pPr marL="457200" indent="-457200">
              <a:buAutoNum type="arabicParenR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Организационное начало</a:t>
            </a:r>
          </a:p>
          <a:p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Определяется тема и цель воспитательного мероприятия.</a:t>
            </a:r>
          </a:p>
          <a:p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Акцентируется внимание на важности данного мероприятия.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2) Основная часть мероприятия </a:t>
            </a:r>
          </a:p>
          <a:p>
            <a:r>
              <a:rPr lang="ru-RU" sz="1800" b="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Расскрываем</a:t>
            </a:r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тему «Вредные привычки, их влияние на здоровье» </a:t>
            </a:r>
          </a:p>
          <a:p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Формируем негативное </a:t>
            </a:r>
            <a:r>
              <a:rPr lang="ru-RU" sz="1800" b="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влиянение</a:t>
            </a:r>
            <a:r>
              <a:rPr lang="ru-RU" sz="18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вредным привычкам.</a:t>
            </a:r>
          </a:p>
          <a:p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видеоролика.</a:t>
            </a:r>
          </a:p>
          <a:p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игрового момента «Что за предмет внутри коробки?»</a:t>
            </a:r>
          </a:p>
          <a:p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 и мифы о «вредных привычках»</a:t>
            </a:r>
          </a:p>
          <a:p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Предупреждение правилам четырех «Нет!»</a:t>
            </a:r>
            <a:endParaRPr lang="ru-RU" sz="18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3) Заключительная часть</a:t>
            </a:r>
          </a:p>
          <a:p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endParaRPr lang="ru-RU" sz="19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457343"/>
              </p:ext>
            </p:extLst>
          </p:nvPr>
        </p:nvGraphicFramePr>
        <p:xfrm>
          <a:off x="2706688" y="3187700"/>
          <a:ext cx="3730625" cy="481013"/>
        </p:xfrm>
        <a:graphic>
          <a:graphicData uri="http://schemas.openxmlformats.org/presentationml/2006/ole">
            <p:oleObj spid="_x0000_s2051" name="Объект упаковщика для оболочки" showAsIcon="1" r:id="rId3" imgW="3730680" imgH="4806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25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05881" y="731838"/>
            <a:ext cx="34750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00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8898" y="731838"/>
            <a:ext cx="388900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3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354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Объект упаковщика для оболочки</vt:lpstr>
      <vt:lpstr>Выполнила: Павлова Анастасия Валерьевна </vt:lpstr>
      <vt:lpstr>Слайд 2</vt:lpstr>
      <vt:lpstr>Слайд 3</vt:lpstr>
      <vt:lpstr>Вредные привычки , их влияние на здоровье.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Надежда</dc:creator>
  <cp:lastModifiedBy>User</cp:lastModifiedBy>
  <cp:revision>32</cp:revision>
  <dcterms:created xsi:type="dcterms:W3CDTF">2018-05-23T12:27:45Z</dcterms:created>
  <dcterms:modified xsi:type="dcterms:W3CDTF">2024-05-26T21:19:32Z</dcterms:modified>
</cp:coreProperties>
</file>