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62" d="100"/>
          <a:sy n="62" d="100"/>
        </p:scale>
        <p:origin x="-7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пк\Desktop\Конкурсы\2024\Русь мастеровая\IMG-86dc557c3be8485008032a7c3ba3ae1c-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143108" y="1643050"/>
            <a:ext cx="4686300" cy="307181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294967295"/>
          </p:nvPr>
        </p:nvSpPr>
        <p:spPr>
          <a:xfrm>
            <a:off x="3957638" y="2174875"/>
            <a:ext cx="5186362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Воспитатель МБДОУ № 14 Пряжникова Ю.П.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г. Красноярск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914400" y="500063"/>
            <a:ext cx="8086756" cy="557212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«Расскажи» - дидактический материал к игре, направленный на формирование представления об окружающем мире.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«Теремок»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Цель: </a:t>
            </a:r>
            <a:r>
              <a:rPr lang="ru-RU" sz="1800" dirty="0" smtClean="0"/>
              <a:t>формировать умение </a:t>
            </a:r>
            <a:r>
              <a:rPr lang="ru-RU" sz="1800" b="1" dirty="0" smtClean="0"/>
              <a:t>пересказывать знакомую сказку</a:t>
            </a:r>
            <a:r>
              <a:rPr lang="ru-RU" sz="1800" dirty="0" smtClean="0"/>
              <a:t> последовательно и выразительно; развивать умение располагать в правильной последовательности </a:t>
            </a:r>
            <a:r>
              <a:rPr lang="ru-RU" sz="1800" dirty="0" smtClean="0"/>
              <a:t>персонажи, </a:t>
            </a:r>
            <a:r>
              <a:rPr lang="ru-RU" sz="1800" dirty="0" smtClean="0"/>
              <a:t>развивать внимание, усидчивость, мышление, память, мелкую моторику; формировать умение ориентироваться в пространстве; воспитывать любовь к </a:t>
            </a:r>
            <a:r>
              <a:rPr lang="ru-RU" sz="1800" b="1" dirty="0" smtClean="0"/>
              <a:t>сказке</a:t>
            </a:r>
            <a:r>
              <a:rPr lang="ru-RU" sz="1800" dirty="0" smtClean="0"/>
              <a:t>.</a:t>
            </a:r>
            <a:endParaRPr lang="ru-RU" sz="1800" i="1" dirty="0" smtClean="0">
              <a:solidFill>
                <a:srgbClr val="FF0000"/>
              </a:solidFill>
            </a:endParaRPr>
          </a:p>
          <a:p>
            <a:r>
              <a:rPr lang="ru-RU" sz="1800" i="1" dirty="0" smtClean="0">
                <a:solidFill>
                  <a:srgbClr val="FF0000"/>
                </a:solidFill>
              </a:rPr>
              <a:t>Задачи: </a:t>
            </a:r>
          </a:p>
          <a:p>
            <a:pPr>
              <a:buNone/>
            </a:pPr>
            <a:r>
              <a:rPr lang="ru-RU" sz="1800" dirty="0" smtClean="0"/>
              <a:t>Образовательные:</a:t>
            </a:r>
          </a:p>
          <a:p>
            <a:r>
              <a:rPr lang="ru-RU" sz="1800" dirty="0" smtClean="0"/>
              <a:t>Вызвать у детей эмоциональный отклик при самостоятельном выполнении ролей знакомых персонажей.</a:t>
            </a:r>
          </a:p>
          <a:p>
            <a:r>
              <a:rPr lang="ru-RU" sz="1800" dirty="0" smtClean="0"/>
              <a:t>Продолжать знакомство с окружающим миром (лесные звери).</a:t>
            </a:r>
          </a:p>
          <a:p>
            <a:r>
              <a:rPr lang="ru-RU" sz="1800" dirty="0" smtClean="0"/>
              <a:t>Продолжать учить внимательно слушать знакомую сказку, принимать посильное участие в инсценировки персонажей.</a:t>
            </a:r>
          </a:p>
          <a:p>
            <a:r>
              <a:rPr lang="ru-RU" sz="1800" dirty="0" smtClean="0"/>
              <a:t>Узнавать и называть животных по голосу, упражнять в звукоподражании.</a:t>
            </a:r>
          </a:p>
          <a:p>
            <a:pPr>
              <a:buNone/>
            </a:pPr>
            <a:r>
              <a:rPr lang="ru-RU" sz="1800" dirty="0" smtClean="0"/>
              <a:t>Развивающие :</a:t>
            </a:r>
          </a:p>
          <a:p>
            <a:r>
              <a:rPr lang="ru-RU" sz="1800" dirty="0" smtClean="0"/>
              <a:t>Продолжать развивать мелкую моторику рук, память, мышление, воображение, артистические способности.</a:t>
            </a:r>
          </a:p>
          <a:p>
            <a:pPr>
              <a:buNone/>
            </a:pPr>
            <a:r>
              <a:rPr lang="ru-RU" sz="1800" dirty="0" smtClean="0"/>
              <a:t>Воспитательные :</a:t>
            </a:r>
          </a:p>
          <a:p>
            <a:r>
              <a:rPr lang="ru-RU" sz="1800" dirty="0" smtClean="0"/>
              <a:t>Продолжать воспитывать любовь к русским народным сказкам, дружеские отношения.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Возраст целевой аудитории: </a:t>
            </a:r>
            <a:r>
              <a:rPr lang="ru-RU" sz="1800" dirty="0" smtClean="0">
                <a:solidFill>
                  <a:srgbClr val="FF0000"/>
                </a:solidFill>
              </a:rPr>
              <a:t>3-4 года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780100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Ожидаемый результат:</a:t>
            </a:r>
          </a:p>
          <a:p>
            <a:r>
              <a:rPr lang="ru-RU" dirty="0" smtClean="0"/>
              <a:t>Сформировать навыки классифицировать животных  (дикие, домашние);</a:t>
            </a:r>
          </a:p>
          <a:p>
            <a:r>
              <a:rPr lang="ru-RU" dirty="0" smtClean="0"/>
              <a:t>Развивать интерес к театрализованной деятельности через пальчиковый театр;</a:t>
            </a:r>
          </a:p>
          <a:p>
            <a:r>
              <a:rPr lang="ru-RU" dirty="0" smtClean="0"/>
              <a:t>Привить интерес и любовь к русским народным сказкам;</a:t>
            </a:r>
          </a:p>
          <a:p>
            <a:r>
              <a:rPr lang="ru-RU" dirty="0" smtClean="0"/>
              <a:t>Развить внимание слушать и следить за развитием сюжета.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857250"/>
            <a:ext cx="4038600" cy="526891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Что нам нужно</a:t>
            </a:r>
          </a:p>
          <a:p>
            <a:pPr>
              <a:buNone/>
            </a:pPr>
            <a:r>
              <a:rPr lang="ru-RU" u="sng" dirty="0" smtClean="0"/>
              <a:t>Материалы:</a:t>
            </a:r>
          </a:p>
          <a:p>
            <a:r>
              <a:rPr lang="ru-RU" dirty="0" smtClean="0"/>
              <a:t>Нитки (пряжа)</a:t>
            </a:r>
          </a:p>
          <a:p>
            <a:r>
              <a:rPr lang="ru-RU" dirty="0" smtClean="0"/>
              <a:t>Липучка</a:t>
            </a: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Инструменты: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крючок</a:t>
            </a:r>
            <a:endParaRPr lang="ru-RU" dirty="0"/>
          </a:p>
        </p:txBody>
      </p:sp>
      <p:pic>
        <p:nvPicPr>
          <p:cNvPr id="1029" name="Picture 5" descr="C:\Users\пк\Desktop\Конкурсы\2024\Русь мастеровая\IMG-5cc1c4449a90dceeb230e8e9733ff9cb-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071966" cy="323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857652" cy="272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73050"/>
            <a:ext cx="4400552" cy="585311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Сказка «Теремок»</a:t>
            </a:r>
          </a:p>
          <a:p>
            <a:pPr>
              <a:buNone/>
            </a:pPr>
            <a:r>
              <a:rPr lang="ru-RU" dirty="0" smtClean="0"/>
              <a:t>Предлагаем детям сыграть в пальчиковый театр «Теремок», где каждый участник сможет окунуться в атмосферу театра.</a:t>
            </a:r>
          </a:p>
          <a:p>
            <a:pPr>
              <a:buNone/>
            </a:pPr>
            <a:r>
              <a:rPr lang="ru-RU" dirty="0" smtClean="0"/>
              <a:t>С помощью жеребьевки, дети, выбирают себе персонажа .</a:t>
            </a:r>
          </a:p>
          <a:p>
            <a:pPr>
              <a:buNone/>
            </a:pPr>
            <a:r>
              <a:rPr lang="ru-RU" dirty="0" smtClean="0"/>
              <a:t>Воспитатель начинает рассказывать сказку, а дети по ходу рассказа подключают последовательно своего персонажа: мышка, лиса, заяц и т.д. После просмотра театрализованного представления, воспитатель вместе с детьми, уточняет и обобщает названия животных, классифицируют их.</a:t>
            </a:r>
          </a:p>
          <a:p>
            <a:pPr>
              <a:buNone/>
            </a:pPr>
            <a:r>
              <a:rPr lang="ru-RU" dirty="0" smtClean="0"/>
              <a:t>Или детям, предлагается придумать свою сказку или историю.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214686"/>
            <a:ext cx="3857652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sun9-30.userapi.com/impg/fJEhYAhb4AKuyAxLhkdSh4lVf2prVMO7BOQgJA/GSRkABZhWHA.jpg?size=1280x960&amp;quality=95&amp;sign=94150784d9ce280f107ab54505f1f3e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85846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43.userapi.com/impg/y97X_bclbE7lgkCdUSJEFyfgGPfHJv2h6joe_A/ChEZ1SjH7jo.jpg?size=1280x960&amp;quality=95&amp;sign=8e3c6b65441e8afa8d73d564e7f4b373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результатов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«Сказка – это зернышко, из которого прорастает эмоциональная оценка ребенка жизненных явлений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не только повышает познавательный интерес , но и побуждает ребенка: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речь, фантазию, воображение, нестандартное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размышлять, анализировать.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выводы.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учатся взаимодействовать не только друг с другом,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взрослыми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развивая социальные, коммуникативные и речевые способности.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71472" y="214311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258</Words>
  <PresentationFormat>Экран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Пальчиковый театр «ТЕРЕМОК»</vt:lpstr>
      <vt:lpstr>Слайд 2</vt:lpstr>
      <vt:lpstr>Слайд 3</vt:lpstr>
      <vt:lpstr>Слайд 4</vt:lpstr>
      <vt:lpstr>Слайд 5</vt:lpstr>
      <vt:lpstr>Описание результатов</vt:lpstr>
      <vt:lpstr>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24</cp:revision>
  <dcterms:created xsi:type="dcterms:W3CDTF">2024-05-07T06:32:16Z</dcterms:created>
  <dcterms:modified xsi:type="dcterms:W3CDTF">2024-05-13T08:33:08Z</dcterms:modified>
</cp:coreProperties>
</file>