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320" r:id="rId4"/>
    <p:sldId id="321" r:id="rId5"/>
    <p:sldId id="326" r:id="rId6"/>
    <p:sldId id="314" r:id="rId7"/>
    <p:sldId id="315" r:id="rId8"/>
    <p:sldId id="316" r:id="rId9"/>
    <p:sldId id="317" r:id="rId10"/>
    <p:sldId id="332" r:id="rId11"/>
    <p:sldId id="319" r:id="rId12"/>
    <p:sldId id="322" r:id="rId13"/>
    <p:sldId id="323" r:id="rId14"/>
    <p:sldId id="324" r:id="rId15"/>
    <p:sldId id="328" r:id="rId16"/>
    <p:sldId id="333" r:id="rId17"/>
    <p:sldId id="30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D0B1C-0AD3-4D58-B4D6-135AC593BF74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BF9BE8-6D71-4C57-913A-8152DE563C77}"/>
              </a:ext>
            </a:extLst>
          </p:cNvPr>
          <p:cNvSpPr txBox="1"/>
          <p:nvPr/>
        </p:nvSpPr>
        <p:spPr>
          <a:xfrm>
            <a:off x="467544" y="4321259"/>
            <a:ext cx="53640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МБОУ «СШ №27 </a:t>
            </a:r>
            <a:r>
              <a:rPr lang="ru-RU" sz="2800" b="1" dirty="0" err="1">
                <a:solidFill>
                  <a:srgbClr val="00000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г.Мариуполя</a:t>
            </a:r>
            <a:r>
              <a:rPr lang="ru-RU" sz="2800" b="1" dirty="0">
                <a:solidFill>
                  <a:srgbClr val="00000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Учитель 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Вартанян 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Людмила Владимировна </a:t>
            </a:r>
            <a:endParaRPr lang="ru-RU" sz="2800" b="1" dirty="0"/>
          </a:p>
        </p:txBody>
      </p:sp>
      <p:pic>
        <p:nvPicPr>
          <p:cNvPr id="12290" name="Picture 2" descr="Picture background">
            <a:extLst>
              <a:ext uri="{FF2B5EF4-FFF2-40B4-BE49-F238E27FC236}">
                <a16:creationId xmlns:a16="http://schemas.microsoft.com/office/drawing/2014/main" id="{5DA95C66-490C-4677-B7D1-8D9EBF6CC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5395634" cy="37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B522C5BE-5457-4AC6-A9AD-364D4E1C5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7" t="22663" r="4326" b="4788"/>
          <a:stretch/>
        </p:blipFill>
        <p:spPr bwMode="auto">
          <a:xfrm>
            <a:off x="5595200" y="1628800"/>
            <a:ext cx="3441296" cy="448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Сытый сытный">
            <a:extLst>
              <a:ext uri="{FF2B5EF4-FFF2-40B4-BE49-F238E27FC236}">
                <a16:creationId xmlns:a16="http://schemas.microsoft.com/office/drawing/2014/main" id="{7169B41A-7894-4376-B25C-A3EDBE9B5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36495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490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A62A331A-4971-471D-8D40-AAE98E274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r="6603" b="9618"/>
          <a:stretch/>
        </p:blipFill>
        <p:spPr bwMode="auto">
          <a:xfrm>
            <a:off x="899592" y="764704"/>
            <a:ext cx="770485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344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7BBC7200-5A33-4A2B-ACFD-174587DBC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52425"/>
            <a:ext cx="9134475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960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background">
            <a:extLst>
              <a:ext uri="{FF2B5EF4-FFF2-40B4-BE49-F238E27FC236}">
                <a16:creationId xmlns:a16="http://schemas.microsoft.com/office/drawing/2014/main" id="{F95B5753-8B6C-4E8D-912B-50B2333A5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15676" r="3538" b="4642"/>
          <a:stretch/>
        </p:blipFill>
        <p:spPr bwMode="auto">
          <a:xfrm>
            <a:off x="107504" y="1872119"/>
            <a:ext cx="8928992" cy="486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1EB7C1-278C-4FC4-AD5C-92B54072B43C}"/>
              </a:ext>
            </a:extLst>
          </p:cNvPr>
          <p:cNvSpPr/>
          <p:nvPr/>
        </p:nvSpPr>
        <p:spPr>
          <a:xfrm>
            <a:off x="1691680" y="548680"/>
            <a:ext cx="60486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Выберите подходящий </a:t>
            </a:r>
          </a:p>
          <a:p>
            <a:pPr algn="ctr"/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 смыслу пароним</a:t>
            </a:r>
            <a:endParaRPr lang="ru-RU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5778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cture background">
            <a:extLst>
              <a:ext uri="{FF2B5EF4-FFF2-40B4-BE49-F238E27FC236}">
                <a16:creationId xmlns:a16="http://schemas.microsoft.com/office/drawing/2014/main" id="{600BA44E-25BE-4D40-9691-0E8E68FF1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861" r="2751" b="13461"/>
          <a:stretch/>
        </p:blipFill>
        <p:spPr bwMode="auto">
          <a:xfrm>
            <a:off x="107504" y="116632"/>
            <a:ext cx="878497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870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Невежа и невежда">
            <a:extLst>
              <a:ext uri="{FF2B5EF4-FFF2-40B4-BE49-F238E27FC236}">
                <a16:creationId xmlns:a16="http://schemas.microsoft.com/office/drawing/2014/main" id="{33670C02-D128-40B9-B7FB-755E117AF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67" y="920414"/>
            <a:ext cx="7739797" cy="52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403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аронимы картинки для презентации">
            <a:extLst>
              <a:ext uri="{FF2B5EF4-FFF2-40B4-BE49-F238E27FC236}">
                <a16:creationId xmlns:a16="http://schemas.microsoft.com/office/drawing/2014/main" id="{FC19E272-DB58-4884-B93D-FBE66FBD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60" y="836712"/>
            <a:ext cx="7291556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504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9DDA5-E88A-4DB3-9406-D56C5ADE4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912563A-6970-4DAC-A516-96DC5B6F8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7999"/>
          </a:xfrm>
        </p:spPr>
      </p:pic>
    </p:spTree>
    <p:extLst>
      <p:ext uri="{BB962C8B-B14F-4D97-AF65-F5344CB8AC3E}">
        <p14:creationId xmlns:p14="http://schemas.microsoft.com/office/powerpoint/2010/main" val="597375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E59E-87C7-4A3F-BCD9-AA428F323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9" y="1540597"/>
            <a:ext cx="8064896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Это близкие по звучанию однокоренные слова, обозначающие разные понятия</a:t>
            </a:r>
          </a:p>
          <a:p>
            <a:pPr marL="0" indent="0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sz="3600" b="1" dirty="0">
                <a:solidFill>
                  <a:srgbClr val="7030A0"/>
                </a:solidFill>
              </a:rPr>
              <a:t>Представить – предоставить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7030A0"/>
                </a:solidFill>
              </a:rPr>
              <a:t>Здравица – здравница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7030A0"/>
                </a:solidFill>
              </a:rPr>
              <a:t>Скрытный – скрытый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7030A0"/>
                </a:solidFill>
              </a:rPr>
              <a:t>Угодный – угодливый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73A9C5E-8480-4804-90B1-5A181FD1C7BD}"/>
              </a:ext>
            </a:extLst>
          </p:cNvPr>
          <p:cNvSpPr/>
          <p:nvPr/>
        </p:nvSpPr>
        <p:spPr>
          <a:xfrm>
            <a:off x="2555776" y="617267"/>
            <a:ext cx="4592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ПАРОНИМЫ</a:t>
            </a:r>
          </a:p>
        </p:txBody>
      </p:sp>
    </p:spTree>
    <p:extLst>
      <p:ext uri="{BB962C8B-B14F-4D97-AF65-F5344CB8AC3E}">
        <p14:creationId xmlns:p14="http://schemas.microsoft.com/office/powerpoint/2010/main" val="100365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20918506-A893-43CC-80F5-1F1FAA790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4" t="63087"/>
          <a:stretch/>
        </p:blipFill>
        <p:spPr bwMode="auto">
          <a:xfrm>
            <a:off x="899591" y="1571857"/>
            <a:ext cx="7771441" cy="368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8C73DA9-73EA-4453-B4AC-D331C5FBEBBD}"/>
              </a:ext>
            </a:extLst>
          </p:cNvPr>
          <p:cNvSpPr/>
          <p:nvPr/>
        </p:nvSpPr>
        <p:spPr>
          <a:xfrm>
            <a:off x="1879059" y="634356"/>
            <a:ext cx="5883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Задание № 5  ОГЭ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008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DCA6F-E184-4646-A16C-39A4908CA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1024D8E7-72F6-4F8C-A277-0BA2EE66FA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979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 background">
            <a:extLst>
              <a:ext uri="{FF2B5EF4-FFF2-40B4-BE49-F238E27FC236}">
                <a16:creationId xmlns:a16="http://schemas.microsoft.com/office/drawing/2014/main" id="{C464CD3F-FA4B-4D95-A0DF-014E0FF4F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 r="5501" b="2325"/>
          <a:stretch/>
        </p:blipFill>
        <p:spPr bwMode="auto">
          <a:xfrm>
            <a:off x="251520" y="548681"/>
            <a:ext cx="856895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55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39E45FCA-EAA9-4CCC-BCC3-CE38EC2E8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23" y="-1"/>
            <a:ext cx="9175423" cy="688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03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C14E1604-0813-4443-B976-EF494091A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62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C7591388-31A8-4EA7-B245-9F5271819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r="12988"/>
          <a:stretch/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200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29F471AB-85F3-40FD-A73E-98B772DFB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2" t="4326" r="12605"/>
          <a:stretch/>
        </p:blipFill>
        <p:spPr bwMode="auto">
          <a:xfrm>
            <a:off x="-21468" y="116632"/>
            <a:ext cx="905796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5585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45</Words>
  <Application>Microsoft Office PowerPoint</Application>
  <PresentationFormat>Экран (4:3)</PresentationFormat>
  <Paragraphs>14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PT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48</cp:revision>
  <dcterms:created xsi:type="dcterms:W3CDTF">2013-08-17T11:04:20Z</dcterms:created>
  <dcterms:modified xsi:type="dcterms:W3CDTF">2024-05-23T10:30:42Z</dcterms:modified>
</cp:coreProperties>
</file>