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16"/>
  </p:notesMasterIdLst>
  <p:sldIdLst>
    <p:sldId id="256" r:id="rId2"/>
    <p:sldId id="258" r:id="rId3"/>
    <p:sldId id="271" r:id="rId4"/>
    <p:sldId id="259" r:id="rId5"/>
    <p:sldId id="261" r:id="rId6"/>
    <p:sldId id="266" r:id="rId7"/>
    <p:sldId id="269" r:id="rId8"/>
    <p:sldId id="262" r:id="rId9"/>
    <p:sldId id="275" r:id="rId10"/>
    <p:sldId id="263" r:id="rId11"/>
    <p:sldId id="264" r:id="rId12"/>
    <p:sldId id="273" r:id="rId13"/>
    <p:sldId id="270" r:id="rId14"/>
    <p:sldId id="265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68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564331-C0A0-4A69-A667-F9115C67B61E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2C9555-19E7-4A96-B145-3B03D18153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356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C9555-19E7-4A96-B145-3B03D18153A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341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BACDD-3538-4C87-B070-ED292CA0BE16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96FF-71E7-4B8F-ABAB-4A9D4107F53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BACDD-3538-4C87-B070-ED292CA0BE16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96FF-71E7-4B8F-ABAB-4A9D4107F5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BACDD-3538-4C87-B070-ED292CA0BE16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96FF-71E7-4B8F-ABAB-4A9D4107F5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BACDD-3538-4C87-B070-ED292CA0BE16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96FF-71E7-4B8F-ABAB-4A9D4107F53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BACDD-3538-4C87-B070-ED292CA0BE16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96FF-71E7-4B8F-ABAB-4A9D4107F5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BACDD-3538-4C87-B070-ED292CA0BE16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96FF-71E7-4B8F-ABAB-4A9D4107F53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BACDD-3538-4C87-B070-ED292CA0BE16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96FF-71E7-4B8F-ABAB-4A9D4107F53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BACDD-3538-4C87-B070-ED292CA0BE16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96FF-71E7-4B8F-ABAB-4A9D4107F5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BACDD-3538-4C87-B070-ED292CA0BE16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96FF-71E7-4B8F-ABAB-4A9D4107F5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BACDD-3538-4C87-B070-ED292CA0BE16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96FF-71E7-4B8F-ABAB-4A9D4107F5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BACDD-3538-4C87-B070-ED292CA0BE16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96FF-71E7-4B8F-ABAB-4A9D4107F53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1BBACDD-3538-4C87-B070-ED292CA0BE16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5A896FF-71E7-4B8F-ABAB-4A9D4107F53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иктор Ступин\Downloads\микрозелен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640"/>
            <a:ext cx="6812696" cy="454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2564904"/>
            <a:ext cx="6805033" cy="2448272"/>
          </a:xfrm>
        </p:spPr>
        <p:txBody>
          <a:bodyPr/>
          <a:lstStyle/>
          <a:p>
            <a:pPr marL="182880" indent="0" algn="ctr">
              <a:buNone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Исследовательский проект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Выращивание микрозелени в домашних условиях»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80112" y="4869160"/>
            <a:ext cx="36724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Автор работы:</a:t>
            </a:r>
          </a:p>
          <a:p>
            <a:r>
              <a:rPr lang="ru-RU" sz="1400" dirty="0"/>
              <a:t>Ступина Полина,</a:t>
            </a:r>
          </a:p>
          <a:p>
            <a:r>
              <a:rPr lang="ru-RU" sz="1400" dirty="0"/>
              <a:t>ученица  8б класса </a:t>
            </a:r>
          </a:p>
          <a:p>
            <a:r>
              <a:rPr lang="ru-RU" sz="1400" dirty="0"/>
              <a:t>МАОУ СОШ с. Быньги</a:t>
            </a:r>
          </a:p>
          <a:p>
            <a:r>
              <a:rPr lang="ru-RU" sz="1400" dirty="0"/>
              <a:t>Руководитель:</a:t>
            </a:r>
          </a:p>
          <a:p>
            <a:r>
              <a:rPr lang="ru-RU" sz="1400" dirty="0"/>
              <a:t>Гречухина Зинаида Юрьевна, </a:t>
            </a:r>
          </a:p>
          <a:p>
            <a:r>
              <a:rPr lang="ru-RU" sz="1400" dirty="0"/>
              <a:t>педагог дополнительного образования</a:t>
            </a:r>
          </a:p>
          <a:p>
            <a:r>
              <a:rPr lang="ru-RU" sz="1400" dirty="0"/>
              <a:t>МАОУ СОШ с. Быньги</a:t>
            </a: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90196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404664"/>
            <a:ext cx="4176464" cy="5976664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b="1" dirty="0">
                <a:latin typeface="Times New Roman" pitchFamily="18" charset="0"/>
                <a:cs typeface="Times New Roman" pitchFamily="18" charset="0"/>
              </a:rPr>
              <a:t>2.2 Выращивание микрозелени</a:t>
            </a:r>
          </a:p>
          <a:p>
            <a:pPr algn="l"/>
            <a:r>
              <a:rPr lang="ru-RU" dirty="0">
                <a:latin typeface="Times New Roman" pitchFamily="18" charset="0"/>
                <a:cs typeface="Times New Roman" pitchFamily="18" charset="0"/>
              </a:rPr>
              <a:t>Ход работы: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Приобретение различных видов семян микрозелени 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супермаркете.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Обильное смачивание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агроваты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водой.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Равномерное распределение семян на мате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агроваты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Укрытие под прозрачную крышку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Помещение на 2 суток в темное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место.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Ежедневное опрыскивание водой из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пульверизатора.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Наблюдение и измерения роста и развития овощных культур 3-х сортов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микрозелени: кейл, кресс-салат, кольраби.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Виктор Ступин\Desktop\фото проекта микро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02532" y="451919"/>
            <a:ext cx="2682298" cy="201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Виктор Ступин\Desktop\фото проекта микро\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6"/>
          <a:stretch/>
        </p:blipFill>
        <p:spPr bwMode="auto">
          <a:xfrm rot="5400000">
            <a:off x="6582328" y="2598023"/>
            <a:ext cx="2952327" cy="210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Виктор Ступин\Desktop\фото проекта микро\4t2luD_ofA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428" y="3687397"/>
            <a:ext cx="216024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44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704856" cy="1455026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dirty="0"/>
              <a:t>Сводная таблица по результатам наблюдений: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1916832"/>
            <a:ext cx="8208912" cy="4536504"/>
          </a:xfrm>
        </p:spPr>
        <p:txBody>
          <a:bodyPr>
            <a:normAutofit/>
          </a:bodyPr>
          <a:lstStyle/>
          <a:p>
            <a:pPr algn="l"/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6541250"/>
              </p:ext>
            </p:extLst>
          </p:nvPr>
        </p:nvGraphicFramePr>
        <p:xfrm>
          <a:off x="323524" y="1844824"/>
          <a:ext cx="8640968" cy="45808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172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1721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1721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1721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1721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1721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17212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617212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617212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617212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617212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617212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  <a:gridCol w="617212">
                  <a:extLst>
                    <a:ext uri="{9D8B030D-6E8A-4147-A177-3AD203B41FA5}">
                      <a16:colId xmlns="" xmlns:a16="http://schemas.microsoft.com/office/drawing/2014/main" val="20013"/>
                    </a:ext>
                  </a:extLst>
                </a:gridCol>
              </a:tblGrid>
              <a:tr h="695261">
                <a:tc rowSpan="5">
                  <a:txBody>
                    <a:bodyPr/>
                    <a:lstStyle/>
                    <a:p>
                      <a:pPr algn="ctr"/>
                      <a:r>
                        <a:rPr lang="ru-RU" dirty="0"/>
                        <a:t>Длина проростков,</a:t>
                      </a:r>
                      <a:r>
                        <a:rPr lang="ru-RU" baseline="0" dirty="0"/>
                        <a:t> см</a:t>
                      </a:r>
                      <a:endParaRPr lang="ru-RU" dirty="0"/>
                    </a:p>
                  </a:txBody>
                  <a:tcPr vert="vert270"/>
                </a:tc>
                <a:tc gridSpan="13">
                  <a:txBody>
                    <a:bodyPr/>
                    <a:lstStyle/>
                    <a:p>
                      <a:pPr algn="ctr"/>
                      <a:r>
                        <a:rPr lang="ru-RU" dirty="0"/>
                        <a:t>Наблюдения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9526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День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535448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Кресс-салат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9,5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10,3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11,5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5965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Кольраби</a:t>
                      </a:r>
                      <a:r>
                        <a:rPr lang="ru-RU" sz="1200" baseline="0" dirty="0"/>
                        <a:t> </a:t>
                      </a:r>
                      <a:endParaRPr lang="ru-RU" sz="1200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1,5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9526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err="1"/>
                        <a:t>Кейл</a:t>
                      </a:r>
                      <a:r>
                        <a:rPr lang="ru-RU" sz="1200" dirty="0"/>
                        <a:t> 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1,5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720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430" y="2276872"/>
            <a:ext cx="4267570" cy="233497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876430" y="119849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Диаграмма 1. Сравнение скорости прорастания микрозелени разных видов.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764704"/>
            <a:ext cx="4572000" cy="5509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600" dirty="0"/>
              <a:t>Из наблюдения и сравнения результатов видно, что наиболее активный и быстрый рост показала овощная культура кресс-салат, далее идет кольраби, которая росла чуть менее активно, а на 3-ем месте – кейл. Но отличие в семенах 3-х разных видов все-таки мало отражается как на сроках и скорости созревания микрозелени, так и в целом – на урожайности. Это - неслучайно, так как все испытанные мною культуры требуют схожие условия выращивания. Имеют примерно одинаковые по размеру семена, поэтому и дают примерно одинаковый урожай.</a:t>
            </a:r>
          </a:p>
          <a:p>
            <a:r>
              <a:rPr lang="ru-RU" sz="1600" dirty="0"/>
              <a:t>        </a:t>
            </a:r>
          </a:p>
          <a:p>
            <a:pPr algn="just"/>
            <a:r>
              <a:rPr lang="ru-RU" sz="1600" dirty="0"/>
              <a:t> Вывод: Все эти разновидности </a:t>
            </a:r>
            <a:r>
              <a:rPr lang="ru-RU" sz="1600" dirty="0" smtClean="0"/>
              <a:t>можно рекомендовать </a:t>
            </a:r>
            <a:r>
              <a:rPr lang="ru-RU" sz="1600" dirty="0"/>
              <a:t>для выращивания на </a:t>
            </a:r>
            <a:r>
              <a:rPr lang="ru-RU" sz="1600" dirty="0" smtClean="0"/>
              <a:t>микрозелень в домашних условиях.</a:t>
            </a:r>
          </a:p>
          <a:p>
            <a:pPr algn="just"/>
            <a:r>
              <a:rPr lang="ru-RU" sz="1600" dirty="0" smtClean="0"/>
              <a:t>Основное их отличие </a:t>
            </a:r>
            <a:r>
              <a:rPr lang="ru-RU" sz="1600" dirty="0"/>
              <a:t>– в наборе полезных микроэлементов, небольшие отличия во вкусе, что можно учитывать при выращивании для собственного употребления</a:t>
            </a:r>
            <a:r>
              <a:rPr lang="ru-RU" sz="1400" dirty="0"/>
              <a:t>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99592" y="260648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Анализ практической части по выращиванию микрозелени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580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95142" y="92455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/>
              <a:t>2.3 Употребление </a:t>
            </a:r>
            <a:r>
              <a:rPr lang="ru-RU" sz="2400" dirty="0" smtClean="0"/>
              <a:t>микрозелени в бутербродах</a:t>
            </a:r>
            <a:endParaRPr lang="ru-RU" sz="2400" dirty="0"/>
          </a:p>
        </p:txBody>
      </p:sp>
      <p:pic>
        <p:nvPicPr>
          <p:cNvPr id="16" name="Объект 15">
            <a:extLst>
              <a:ext uri="{FF2B5EF4-FFF2-40B4-BE49-F238E27FC236}">
                <a16:creationId xmlns="" xmlns:a16="http://schemas.microsoft.com/office/drawing/2014/main" id="{73C421FD-3053-C71E-92D6-FCC35E1A893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64256"/>
            <a:ext cx="2717511" cy="2996633"/>
          </a:xfrm>
        </p:spPr>
      </p:pic>
      <p:pic>
        <p:nvPicPr>
          <p:cNvPr id="17" name="Объект 16">
            <a:extLst>
              <a:ext uri="{FF2B5EF4-FFF2-40B4-BE49-F238E27FC236}">
                <a16:creationId xmlns="" xmlns:a16="http://schemas.microsoft.com/office/drawing/2014/main" id="{6C84BA97-AA7C-A512-7530-B340B374066E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921534"/>
            <a:ext cx="2539999" cy="2996633"/>
          </a:xfr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EE510CDD-92D5-6739-4359-761E2D9752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788" y="620688"/>
            <a:ext cx="2513749" cy="291445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E02EB801-9B39-0042-872B-67AA32559F32}"/>
              </a:ext>
            </a:extLst>
          </p:cNvPr>
          <p:cNvSpPr txBox="1"/>
          <p:nvPr/>
        </p:nvSpPr>
        <p:spPr>
          <a:xfrm>
            <a:off x="539552" y="4077072"/>
            <a:ext cx="3949950" cy="26737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u-RU" sz="1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Вкусный и красивый перекус, который содержит массу витаминов для поддержания общего иммунитета организма.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u-RU" sz="1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Ингредиенты: </a:t>
            </a:r>
            <a:endParaRPr lang="ru-RU" sz="13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171450" indent="-17145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Батон, белый – 1 шт</a:t>
            </a:r>
          </a:p>
          <a:p>
            <a:pPr marL="171450" indent="-17145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Авокадо – 1 шт</a:t>
            </a:r>
          </a:p>
          <a:p>
            <a:pPr marL="171450" indent="-17145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Любая </a:t>
            </a:r>
            <a:r>
              <a:rPr lang="ru-RU" sz="13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микрозелень</a:t>
            </a:r>
            <a:r>
              <a:rPr lang="ru-RU" sz="1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- 10 гр</a:t>
            </a:r>
            <a:endParaRPr lang="ru-RU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ED18480C-5F32-709D-E5CA-3EF486130A39}"/>
              </a:ext>
            </a:extLst>
          </p:cNvPr>
          <p:cNvSpPr txBox="1"/>
          <p:nvPr/>
        </p:nvSpPr>
        <p:spPr>
          <a:xfrm>
            <a:off x="5076056" y="4091787"/>
            <a:ext cx="3667183" cy="2644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u-RU" sz="1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Способ приготовления: На сковороде слегка поджарить кусочки хлеба с двух сторон, до золотистой корочки. Помыть и очистить от семени </a:t>
            </a:r>
            <a:r>
              <a:rPr lang="ru-RU" sz="13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авокодо</a:t>
            </a:r>
            <a:r>
              <a:rPr lang="ru-RU" sz="1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нарезать мелкими дольками и положить на кусочки хлеба. Заранее обрезанные ростки </a:t>
            </a:r>
            <a:r>
              <a:rPr lang="ru-RU" sz="13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микрозелени</a:t>
            </a:r>
            <a:r>
              <a:rPr lang="ru-RU" sz="1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помыть под краном и разложить на наши бутерброды.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ПРИЯТНОГО АППЕТИТА!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926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sz="quarter" idx="13"/>
          </p:nvPr>
        </p:nvSpPr>
        <p:spPr>
          <a:xfrm>
            <a:off x="1143000" y="44624"/>
            <a:ext cx="6400800" cy="3816424"/>
          </a:xfrm>
        </p:spPr>
        <p:txBody>
          <a:bodyPr>
            <a:normAutofit fontScale="92500" lnSpcReduction="20000"/>
          </a:bodyPr>
          <a:lstStyle/>
          <a:p>
            <a:pPr marL="45720" indent="0" algn="l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" indent="0" algn="ctr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Заключение.</a:t>
            </a:r>
          </a:p>
          <a:p>
            <a:pPr lvl="0" algn="just"/>
            <a:r>
              <a:rPr lang="ru-RU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. Микрозелень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является популярной, доступной и полезной добавкой к пище, используемой во всем мире.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2. Экспериментальным путём выяснено, что можно вырастить полезную зелень на агровате в домашних условиях при ограниченной площади на подоконниках.</a:t>
            </a:r>
          </a:p>
          <a:p>
            <a:pPr lvl="0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3. Результат работы  стал полезен и мне и моим сверстникам</a:t>
            </a:r>
          </a:p>
          <a:p>
            <a:pPr lvl="0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 За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здоровым питанием и ЗОЖ – будущее!!!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3933056"/>
            <a:ext cx="4031644" cy="268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68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332656"/>
            <a:ext cx="7992888" cy="6192688"/>
          </a:xfrm>
        </p:spPr>
        <p:txBody>
          <a:bodyPr>
            <a:normAutofit lnSpcReduction="10000"/>
          </a:bodyPr>
          <a:lstStyle/>
          <a:p>
            <a:pPr algn="l"/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выращивание разных видов микрозелени  из семян на искусственном субстрате.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1. Изучить различные источники информации о видах микрозелени, способах и приемах выращивания.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2. Расширить и систематизировать знания о пользе микрозелени как дополнительного источника полезных веществ.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3. Вырастить и выявить наиболее урожайный вид микрозелени.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4. Провести анкетирование среди одноклассников с целью выявления их интереса и имеющихся представлений о микрозелени как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микрогрине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и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суперфуде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».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5. Познакомиться с полезными рецептами блюд с использованием микрозелени.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 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Гипотеза: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микрозелень войдет в рацион моей семьи как качественный экологически чистый продукт, который восполнит минерально-витаминный запас организма для поддержания здоровья.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507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230564" y="183244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Введение. </a:t>
            </a:r>
            <a:r>
              <a:rPr lang="ru-RU" dirty="0"/>
              <a:t>Актуальность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>
          <a:xfrm>
            <a:off x="4716016" y="4221088"/>
            <a:ext cx="4176464" cy="2304256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Я решила не только узнать, какими полезными веществами действительно обладает </a:t>
            </a:r>
            <a:r>
              <a:rPr lang="ru-RU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микрозелень,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иногда называемый еще и «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суперфуд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», но и вырастить </a:t>
            </a:r>
            <a:r>
              <a:rPr lang="ru-RU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этот полезный продукт самостоятельно, в домашних условиях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Объект 3">
            <a:extLst>
              <a:ext uri="{FF2B5EF4-FFF2-40B4-BE49-F238E27FC236}">
                <a16:creationId xmlns="" xmlns:a16="http://schemas.microsoft.com/office/drawing/2014/main" id="{A4014177-8006-CCA4-7A75-811C97EE67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4598" y="563563"/>
            <a:ext cx="3921715" cy="3441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Очень часто причиной болезней, особенно в весенний период, становится недостаток витаминов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После долгой зимы, короткого светового дня в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широтах Среднего Урала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организм испытывает дефицит многих витаминов групп A, B, PP и C, микроэлементов магния, кальция, железа,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фосфора, клетчатки.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Все больше людей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в настоящее время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стали уделять внимание поиску возможностей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здорового питания.</a:t>
            </a:r>
            <a:endParaRPr lang="ru-RU" sz="16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Оказывается, восполнить дефицит питания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можно с помощью полезных продуктов, например – микрозелени.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61D2B373-B7B3-9DB6-0772-BEA513F3C4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553" y="367910"/>
            <a:ext cx="2520881" cy="335734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2D3D7123-297A-6FFC-19BD-E833576D23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043" y="1372060"/>
            <a:ext cx="2328454" cy="321332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3B4328D5-EC66-C0B3-A810-813D70DF5C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520" y="4585388"/>
            <a:ext cx="3921715" cy="19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5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23528" y="332656"/>
            <a:ext cx="4464496" cy="6264696"/>
          </a:xfrm>
        </p:spPr>
        <p:txBody>
          <a:bodyPr>
            <a:normAutofit lnSpcReduction="10000"/>
          </a:bodyPr>
          <a:lstStyle/>
          <a:p>
            <a:pPr algn="l"/>
            <a:r>
              <a:rPr lang="ru-RU" b="1" dirty="0">
                <a:latin typeface="Times New Roman" pitchFamily="18" charset="0"/>
                <a:cs typeface="Times New Roman" pitchFamily="18" charset="0"/>
              </a:rPr>
              <a:t>Глава 1. Теоретическая часть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1.1 Что такое микрозелень?</a:t>
            </a: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Микрозелень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это молодые побеги растений с двумя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листками,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которые используются как в пищу, так и для украшения блюд.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Микрогри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 – это модный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суперфуд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который сегодня можно найти на полках многих супермаркетов и даже вырастить в домашних условиях. По сути, это ароматная зелень 5-8 см в высоту с насыщенным цветом и вкусом.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Суперфуд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термин, используемый для описания продуктов, которые обладают особыми полезными свойствами и имеют большую концентрацию питательных веществ.</a:t>
            </a:r>
          </a:p>
          <a:p>
            <a:pPr algn="just"/>
            <a:endParaRPr lang="ru-RU" sz="2400" dirty="0"/>
          </a:p>
        </p:txBody>
      </p:sp>
      <p:pic>
        <p:nvPicPr>
          <p:cNvPr id="1026" name="Picture 2" descr="C:\Users\Виктор Ступин\Desktop\2_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17032"/>
            <a:ext cx="4075761" cy="279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620688"/>
            <a:ext cx="3963840" cy="264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81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476672"/>
            <a:ext cx="4464496" cy="5112568"/>
          </a:xfrm>
        </p:spPr>
        <p:txBody>
          <a:bodyPr>
            <a:normAutofit lnSpcReduction="10000"/>
          </a:bodyPr>
          <a:lstStyle/>
          <a:p>
            <a:pPr algn="l"/>
            <a:r>
              <a:rPr lang="ru-RU" dirty="0">
                <a:latin typeface="Times New Roman" pitchFamily="18" charset="0"/>
                <a:cs typeface="Times New Roman" pitchFamily="18" charset="0"/>
              </a:rPr>
              <a:t>1.2.Краткая история использования микрозелени</a:t>
            </a:r>
          </a:p>
          <a:p>
            <a:pPr algn="l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 зарубежных странах микрозелень выращивают уже 30 лет.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Впервые понятие «микрозелень» появилось в начале 1980-х годов в Сан-Франциско (США)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К середине 1990-х мода распространилась по Южной Калифорнии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К началу 2000-х и Европа начала массово выращивать микрозелень.  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Тогда же микрозелень появилась на российском рынке продуктов питания.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6996"/>
          <a:stretch/>
        </p:blipFill>
        <p:spPr>
          <a:xfrm>
            <a:off x="5442506" y="3284984"/>
            <a:ext cx="2859782" cy="31649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116632"/>
            <a:ext cx="3031014" cy="296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51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11560" y="404664"/>
            <a:ext cx="7992888" cy="648072"/>
          </a:xfrm>
        </p:spPr>
        <p:txBody>
          <a:bodyPr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1.3. Виды микрозелени </a:t>
            </a:r>
          </a:p>
        </p:txBody>
      </p:sp>
      <p:pic>
        <p:nvPicPr>
          <p:cNvPr id="3074" name="Picture 2" descr="C:\Users\Виктор Ступин\Desktop\phpmXbXou_Issledovatelskaya-rabota-Nikrozelen_html_341760cd7ad9c1d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8595319" cy="491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67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35746"/>
            <a:ext cx="4932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1.4 Советы по выращиванию полезной микрозелени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7FC31D8-C437-41F5-100D-4405F471573C}"/>
              </a:ext>
            </a:extLst>
          </p:cNvPr>
          <p:cNvSpPr txBox="1"/>
          <p:nvPr/>
        </p:nvSpPr>
        <p:spPr>
          <a:xfrm>
            <a:off x="487931" y="799769"/>
            <a:ext cx="4581960" cy="2416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AutoNum type="arabicPeriod"/>
            </a:pP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Выбрать лоток, субстрат, который перед посевом необходимое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хорошо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полить.</a:t>
            </a:r>
            <a:endParaRPr lang="ru-RU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AutoNum type="arabicPeriod"/>
            </a:pP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Выбрать 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семена и как можно плотнее и ровнее  распределить по </a:t>
            </a: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поверхности 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субстрата.</a:t>
            </a:r>
            <a:endParaRPr lang="ru-RU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AutoNum type="arabicPeriod"/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Затем накрыть пленкой </a:t>
            </a: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или прозрачной крышкой, чтобы дольше сохранялась высокая влажность 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почвы</a:t>
            </a: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AutoNum type="arabicPeriod"/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пару дней 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поставить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темное место.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14A8F87-B961-6B4C-B7D4-351949FB9D8D}"/>
              </a:ext>
            </a:extLst>
          </p:cNvPr>
          <p:cNvSpPr txBox="1"/>
          <p:nvPr/>
        </p:nvSpPr>
        <p:spPr>
          <a:xfrm>
            <a:off x="492008" y="3215815"/>
            <a:ext cx="46762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5.   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В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последующем – </a:t>
            </a: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все, что необходимо микрозелени – это обилие света. В этом случае ростки будут крепкими и яркими. Проращивать </a:t>
            </a:r>
            <a:r>
              <a:rPr lang="ru-RU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микрозелень</a:t>
            </a: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нужно при температуре 18 – 24 °С. 2. 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B5A2AEF-E263-1CCA-2D10-A977B9413045}"/>
              </a:ext>
            </a:extLst>
          </p:cNvPr>
          <p:cNvSpPr txBox="1"/>
          <p:nvPr/>
        </p:nvSpPr>
        <p:spPr>
          <a:xfrm>
            <a:off x="457805" y="4202214"/>
            <a:ext cx="4605192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6.      Поливать </a:t>
            </a: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микрозелень надо регулярно, но не слишком</a:t>
            </a:r>
          </a:p>
          <a:p>
            <a:pPr algn="just">
              <a:lnSpc>
                <a:spcPct val="150000"/>
              </a:lnSpc>
            </a:pP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много. Поливать нужно по мере подсыхания 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субстрата </a:t>
            </a: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– избыточный полив может привести к развитию болезней.</a:t>
            </a:r>
            <a:endParaRPr lang="ru-RU" sz="1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9883" y="2144586"/>
            <a:ext cx="3582598" cy="13348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9883" y="533865"/>
            <a:ext cx="3627372" cy="14705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3619613"/>
            <a:ext cx="2366546" cy="31566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2008" y="5125544"/>
            <a:ext cx="467624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</a:t>
            </a:r>
            <a:r>
              <a:rPr lang="ru-RU" dirty="0">
                <a:latin typeface="-apple-system"/>
              </a:rPr>
              <a:t> </a:t>
            </a:r>
            <a:r>
              <a:rPr lang="ru-RU" dirty="0" smtClean="0">
                <a:latin typeface="-apple-system"/>
              </a:rPr>
              <a:t> 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Собирать урожай можно через 1-2 недели,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появляются два-три настоящих листочка. Ростки нужно срезать ножницами у основания, оставив корень в субстрате</a:t>
            </a:r>
          </a:p>
        </p:txBody>
      </p:sp>
    </p:spTree>
    <p:extLst>
      <p:ext uri="{BB962C8B-B14F-4D97-AF65-F5344CB8AC3E}">
        <p14:creationId xmlns:p14="http://schemas.microsoft.com/office/powerpoint/2010/main" val="404644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404664"/>
            <a:ext cx="4968552" cy="6192688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Глава 2. Практическая часть</a:t>
            </a:r>
          </a:p>
          <a:p>
            <a:pPr algn="l"/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 Анкетирование</a:t>
            </a:r>
          </a:p>
          <a:p>
            <a:pPr algn="l">
              <a:lnSpc>
                <a:spcPct val="120000"/>
              </a:lnSpc>
            </a:pP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анкетирование среди учащихся 8Б класса: перед началом реализации проекта и после по следующим вопросам:</a:t>
            </a:r>
          </a:p>
          <a:p>
            <a:pPr algn="ctr"/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анкеты</a:t>
            </a:r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8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Знаете ли вы, что такое микрозелень?</a:t>
            </a:r>
          </a:p>
          <a:p>
            <a:pPr algn="l"/>
            <a:r>
              <a:rPr lang="ru-RU" sz="8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Знаете ли вы, какие растения используются для выращивания на микрозелень?</a:t>
            </a:r>
          </a:p>
          <a:p>
            <a:pPr algn="l"/>
            <a:r>
              <a:rPr lang="ru-RU" sz="8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Знаете ли вы, чем полезна микрозелень?</a:t>
            </a:r>
          </a:p>
          <a:p>
            <a:pPr algn="l"/>
            <a:r>
              <a:rPr lang="ru-RU" sz="8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Выращивали ли вы или кто-то из ваших </a:t>
            </a:r>
            <a:r>
              <a:rPr lang="ru-RU" sz="8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закомых</a:t>
            </a:r>
            <a:r>
              <a:rPr lang="ru-RU" sz="8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микрозелень?</a:t>
            </a:r>
          </a:p>
          <a:p>
            <a:pPr algn="l"/>
            <a:r>
              <a:rPr lang="ru-RU" sz="8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Знаете ли вы на чём можно вырастить микрозелень?</a:t>
            </a:r>
          </a:p>
          <a:p>
            <a:pPr algn="l"/>
            <a:r>
              <a:rPr lang="ru-RU" sz="8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7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Знаете ли вы, что такое микрогрин и </a:t>
            </a:r>
            <a:r>
              <a:rPr lang="ru-RU" sz="7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суперфуд</a:t>
            </a:r>
            <a:r>
              <a:rPr lang="ru-RU" sz="7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l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649" y="476672"/>
            <a:ext cx="3707904" cy="27809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3847818"/>
            <a:ext cx="3487214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3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78242" y="4969392"/>
            <a:ext cx="3966335" cy="1143000"/>
          </a:xfrm>
        </p:spPr>
        <p:txBody>
          <a:bodyPr/>
          <a:lstStyle/>
          <a:p>
            <a:pPr algn="jus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вводного опроса показали, что абсолютное большинство знакомо с понятием микрозелень и знают, на чём можно её выращивать. Ровно  половина не знают, чем полезна микрозелень и столько же даже не догадываются, как вырастить ее в домашних условиях. 94% из числа опрошенных  не знакомо с такими понятиями, как микрогрин и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суперфуд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 не имеют представления о том, какие растения  можно вырастить на микрозелени.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18299" y="579093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Февраль 2024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96136" y="57187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Апрель 2024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6030" y="983292"/>
            <a:ext cx="3166545" cy="3999845"/>
          </a:xfrm>
          <a:prstGeom prst="rect">
            <a:avLst/>
          </a:prstGeom>
        </p:spPr>
      </p:pic>
      <p:pic>
        <p:nvPicPr>
          <p:cNvPr id="11" name="Picture 2" descr="C:\Users\Виктор Ступин\Desktop\график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22" y="931557"/>
            <a:ext cx="3232159" cy="405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91680" y="188640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Сравнительные итоги анкетирования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82782" y="4983292"/>
            <a:ext cx="38730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повторного анкетирования стала ярко видна разница. Количество отрицательных ответов снизилось до минимума. 97% опрошенных учеников стали знать, какие же растения можно использовать для выращивания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микрозени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Абсолютно все ребята поняли, что такое микрогрин и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суперфуд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 даже стали понимать, что нужно для выращивания. </a:t>
            </a:r>
          </a:p>
        </p:txBody>
      </p:sp>
    </p:spTree>
    <p:extLst>
      <p:ext uri="{BB962C8B-B14F-4D97-AF65-F5344CB8AC3E}">
        <p14:creationId xmlns:p14="http://schemas.microsoft.com/office/powerpoint/2010/main" val="402217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428</TotalTime>
  <Words>1070</Words>
  <Application>Microsoft Office PowerPoint</Application>
  <PresentationFormat>Экран (4:3)</PresentationFormat>
  <Paragraphs>153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-apple-system</vt:lpstr>
      <vt:lpstr>Arial</vt:lpstr>
      <vt:lpstr>Calibri</vt:lpstr>
      <vt:lpstr>Georgia</vt:lpstr>
      <vt:lpstr>Times New Roman</vt:lpstr>
      <vt:lpstr>Trebuchet MS</vt:lpstr>
      <vt:lpstr>Wingdings</vt:lpstr>
      <vt:lpstr>Воздушный поток</vt:lpstr>
      <vt:lpstr> Исследовательский проект  «Выращивание микрозелени в домашних условиях»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вводного опроса показали, что абсолютное большинство знакомо с понятием микрозелень и знают, на чём можно её выращивать. Ровно  половина не знают, чем полезна микрозелень и столько же даже не догадываются, как вырастить ее в домашних условиях. 94% из числа опрошенных  не знакомо с такими понятиями, как микрогрин и суперфуд, и не имеют представления о том, какие растения  можно вырастить на микрозелени.</vt:lpstr>
      <vt:lpstr>Презентация PowerPoint</vt:lpstr>
      <vt:lpstr>Сводная таблица по результатам наблюдений:</vt:lpstr>
      <vt:lpstr>Презентация PowerPoint</vt:lpstr>
      <vt:lpstr>2.3 Употребление микрозелени в бутербродах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Микрозелень</dc:title>
  <dc:creator>Пользователь Windows</dc:creator>
  <cp:lastModifiedBy>Учетная запись Майкрософт</cp:lastModifiedBy>
  <cp:revision>67</cp:revision>
  <dcterms:created xsi:type="dcterms:W3CDTF">2024-02-26T16:22:50Z</dcterms:created>
  <dcterms:modified xsi:type="dcterms:W3CDTF">2024-05-28T05:05:38Z</dcterms:modified>
</cp:coreProperties>
</file>