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97" r:id="rId2"/>
    <p:sldId id="295" r:id="rId3"/>
    <p:sldId id="265" r:id="rId4"/>
    <p:sldId id="299" r:id="rId5"/>
    <p:sldId id="286" r:id="rId6"/>
    <p:sldId id="29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8" autoAdjust="0"/>
    <p:restoredTop sz="94660"/>
  </p:normalViewPr>
  <p:slideViewPr>
    <p:cSldViewPr>
      <p:cViewPr varScale="1">
        <p:scale>
          <a:sx n="65" d="100"/>
          <a:sy n="65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49FBD-256A-4EC0-A13C-3E71F6A9790C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D903D-D4B3-40BE-9E24-DAA4E16D67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01101-AA9A-4626-8CAF-E14743F969A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25352-4958-4C3D-8182-91665C5389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835746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  МОГУ…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  УМЕЮ….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  ЗНАЮ…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   Л   М   Ц   В   Г   Д   З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eb3da81f3c5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2000240"/>
            <a:ext cx="1884231" cy="2428892"/>
          </a:xfrm>
          <a:prstGeom prst="rect">
            <a:avLst/>
          </a:prstGeom>
        </p:spPr>
      </p:pic>
      <p:pic>
        <p:nvPicPr>
          <p:cNvPr id="3" name="Рисунок 2" descr="508272070d05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714356"/>
            <a:ext cx="2286016" cy="1785950"/>
          </a:xfrm>
          <a:prstGeom prst="rect">
            <a:avLst/>
          </a:prstGeom>
        </p:spPr>
      </p:pic>
      <p:pic>
        <p:nvPicPr>
          <p:cNvPr id="4" name="Рисунок 3" descr="33167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6" y="4071918"/>
            <a:ext cx="3143244" cy="2786082"/>
          </a:xfrm>
          <a:prstGeom prst="rect">
            <a:avLst/>
          </a:prstGeom>
        </p:spPr>
      </p:pic>
      <p:pic>
        <p:nvPicPr>
          <p:cNvPr id="5" name="Рисунок 4" descr="b0f13a866051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357562"/>
            <a:ext cx="2074279" cy="1785926"/>
          </a:xfrm>
          <a:prstGeom prst="rect">
            <a:avLst/>
          </a:prstGeom>
        </p:spPr>
      </p:pic>
      <p:pic>
        <p:nvPicPr>
          <p:cNvPr id="6" name="Рисунок 5" descr="7dbf222e73ab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1500174"/>
            <a:ext cx="2152260" cy="2328812"/>
          </a:xfrm>
          <a:prstGeom prst="rect">
            <a:avLst/>
          </a:prstGeom>
        </p:spPr>
      </p:pic>
      <p:pic>
        <p:nvPicPr>
          <p:cNvPr id="7" name="Рисунок 6" descr="59fa85d210bc.jpg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4429108"/>
            <a:ext cx="2857520" cy="2428892"/>
          </a:xfrm>
          <a:prstGeom prst="rect">
            <a:avLst/>
          </a:prstGeom>
        </p:spPr>
      </p:pic>
      <p:pic>
        <p:nvPicPr>
          <p:cNvPr id="8" name="Рисунок 7" descr="010351661183.jpg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0"/>
            <a:ext cx="2593589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17.gi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3728" y="536036"/>
            <a:ext cx="5040560" cy="5715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1571604" y="6215082"/>
            <a:ext cx="18473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endParaRPr lang="ru-RU" b="1" dirty="0"/>
          </a:p>
        </p:txBody>
      </p:sp>
      <p:pic>
        <p:nvPicPr>
          <p:cNvPr id="5122" name="Picture 2" descr="C:\Users\Student\Desktop\чипполино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122" y="260648"/>
            <a:ext cx="100012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7981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792402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что похожа буква Ч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928813"/>
            <a:ext cx="32226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200025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</a:rPr>
              <a:t>Покорите  вершины!</a:t>
            </a:r>
          </a:p>
        </p:txBody>
      </p:sp>
      <p:sp>
        <p:nvSpPr>
          <p:cNvPr id="303108" name="Text Box 4"/>
          <p:cNvSpPr txBox="1">
            <a:spLocks noChangeArrowheads="1"/>
          </p:cNvSpPr>
          <p:nvPr/>
        </p:nvSpPr>
        <p:spPr bwMode="auto">
          <a:xfrm>
            <a:off x="684213" y="4365625"/>
            <a:ext cx="9080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0000FF"/>
                </a:solidFill>
              </a:rPr>
              <a:t>ту</a:t>
            </a:r>
          </a:p>
        </p:txBody>
      </p:sp>
      <p:sp>
        <p:nvSpPr>
          <p:cNvPr id="303109" name="Text Box 5"/>
          <p:cNvSpPr txBox="1">
            <a:spLocks noChangeArrowheads="1"/>
          </p:cNvSpPr>
          <p:nvPr/>
        </p:nvSpPr>
        <p:spPr bwMode="auto">
          <a:xfrm>
            <a:off x="2124075" y="2781300"/>
            <a:ext cx="10096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</a:rPr>
              <a:t>ча</a:t>
            </a:r>
          </a:p>
        </p:txBody>
      </p:sp>
      <p:sp>
        <p:nvSpPr>
          <p:cNvPr id="303110" name="Text Box 6"/>
          <p:cNvSpPr txBox="1">
            <a:spLocks noChangeArrowheads="1"/>
          </p:cNvSpPr>
          <p:nvPr/>
        </p:nvSpPr>
        <p:spPr bwMode="auto">
          <a:xfrm>
            <a:off x="3203575" y="4292600"/>
            <a:ext cx="11207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009900"/>
                </a:solidFill>
              </a:rPr>
              <a:t>сы</a:t>
            </a:r>
          </a:p>
        </p:txBody>
      </p:sp>
      <p:sp>
        <p:nvSpPr>
          <p:cNvPr id="303111" name="Text Box 7"/>
          <p:cNvSpPr txBox="1">
            <a:spLocks noChangeArrowheads="1"/>
          </p:cNvSpPr>
          <p:nvPr/>
        </p:nvSpPr>
        <p:spPr bwMode="auto">
          <a:xfrm>
            <a:off x="4356100" y="2781300"/>
            <a:ext cx="1041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0000FF"/>
                </a:solidFill>
              </a:rPr>
              <a:t>чи</a:t>
            </a:r>
          </a:p>
        </p:txBody>
      </p:sp>
      <p:sp>
        <p:nvSpPr>
          <p:cNvPr id="303112" name="Text Box 8"/>
          <p:cNvSpPr txBox="1">
            <a:spLocks noChangeArrowheads="1"/>
          </p:cNvSpPr>
          <p:nvPr/>
        </p:nvSpPr>
        <p:spPr bwMode="auto">
          <a:xfrm>
            <a:off x="5795963" y="4149725"/>
            <a:ext cx="12334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CC00CC"/>
                </a:solidFill>
              </a:rPr>
              <a:t>жи</a:t>
            </a:r>
          </a:p>
        </p:txBody>
      </p:sp>
      <p:sp>
        <p:nvSpPr>
          <p:cNvPr id="303113" name="Text Box 9"/>
          <p:cNvSpPr txBox="1">
            <a:spLocks noChangeArrowheads="1"/>
          </p:cNvSpPr>
          <p:nvPr/>
        </p:nvSpPr>
        <p:spPr bwMode="auto">
          <a:xfrm>
            <a:off x="7235825" y="2781300"/>
            <a:ext cx="14398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FF6600"/>
                </a:solidFill>
              </a:rPr>
              <a:t>лет</a:t>
            </a:r>
          </a:p>
        </p:txBody>
      </p:sp>
      <p:sp>
        <p:nvSpPr>
          <p:cNvPr id="303114" name="Line 10"/>
          <p:cNvSpPr>
            <a:spLocks noChangeShapeType="1"/>
          </p:cNvSpPr>
          <p:nvPr/>
        </p:nvSpPr>
        <p:spPr bwMode="auto">
          <a:xfrm flipV="1">
            <a:off x="1258888" y="3573463"/>
            <a:ext cx="1009650" cy="935037"/>
          </a:xfrm>
          <a:prstGeom prst="line">
            <a:avLst/>
          </a:prstGeom>
          <a:noFill/>
          <a:ln w="53975">
            <a:solidFill>
              <a:srgbClr val="00CC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3115" name="Line 11"/>
          <p:cNvSpPr>
            <a:spLocks noChangeShapeType="1"/>
          </p:cNvSpPr>
          <p:nvPr/>
        </p:nvSpPr>
        <p:spPr bwMode="auto">
          <a:xfrm>
            <a:off x="2916238" y="3573463"/>
            <a:ext cx="719137" cy="863600"/>
          </a:xfrm>
          <a:prstGeom prst="line">
            <a:avLst/>
          </a:prstGeom>
          <a:noFill/>
          <a:ln w="53975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3116" name="Line 12"/>
          <p:cNvSpPr>
            <a:spLocks noChangeShapeType="1"/>
          </p:cNvSpPr>
          <p:nvPr/>
        </p:nvSpPr>
        <p:spPr bwMode="auto">
          <a:xfrm flipV="1">
            <a:off x="3708400" y="3500438"/>
            <a:ext cx="935038" cy="936625"/>
          </a:xfrm>
          <a:prstGeom prst="line">
            <a:avLst/>
          </a:prstGeom>
          <a:noFill/>
          <a:ln w="53975">
            <a:solidFill>
              <a:srgbClr val="CC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3117" name="Line 13"/>
          <p:cNvSpPr>
            <a:spLocks noChangeShapeType="1"/>
          </p:cNvSpPr>
          <p:nvPr/>
        </p:nvSpPr>
        <p:spPr bwMode="auto">
          <a:xfrm>
            <a:off x="5076825" y="3573463"/>
            <a:ext cx="1079500" cy="863600"/>
          </a:xfrm>
          <a:prstGeom prst="line">
            <a:avLst/>
          </a:prstGeom>
          <a:noFill/>
          <a:ln w="53975">
            <a:solidFill>
              <a:srgbClr val="FF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3118" name="Line 14"/>
          <p:cNvSpPr>
            <a:spLocks noChangeShapeType="1"/>
          </p:cNvSpPr>
          <p:nvPr/>
        </p:nvSpPr>
        <p:spPr bwMode="auto">
          <a:xfrm flipV="1">
            <a:off x="6516688" y="3500438"/>
            <a:ext cx="863600" cy="865187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31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30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3031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303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3031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303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3031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303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3031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03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303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14" grpId="0" animBg="1"/>
      <p:bldP spid="303115" grpId="0" animBg="1"/>
      <p:bldP spid="303116" grpId="0" animBg="1"/>
      <p:bldP spid="303117" grpId="0" animBg="1"/>
      <p:bldP spid="30311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25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Я   МОГУ… Я   УМЕЮ…. Я   ЗНАЮ…</vt:lpstr>
      <vt:lpstr>Слайд 2</vt:lpstr>
      <vt:lpstr>Слайд 3</vt:lpstr>
      <vt:lpstr>Слайд 4</vt:lpstr>
      <vt:lpstr>Слайд 5</vt:lpstr>
      <vt:lpstr>Покорите  вершины!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Home</cp:lastModifiedBy>
  <cp:revision>82</cp:revision>
  <dcterms:created xsi:type="dcterms:W3CDTF">2010-08-24T14:10:58Z</dcterms:created>
  <dcterms:modified xsi:type="dcterms:W3CDTF">2014-11-27T17:55:42Z</dcterms:modified>
</cp:coreProperties>
</file>