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5" r:id="rId3"/>
    <p:sldId id="270" r:id="rId4"/>
    <p:sldId id="263" r:id="rId5"/>
    <p:sldId id="264" r:id="rId6"/>
    <p:sldId id="271" r:id="rId7"/>
    <p:sldId id="278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22" autoAdjust="0"/>
  </p:normalViewPr>
  <p:slideViewPr>
    <p:cSldViewPr showGuides="1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1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1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2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9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4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7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1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6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1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9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5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7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A400AA-385E-4A82-B618-220A432DC68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01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eb.archive.org/web/20150603052619/https:/ru.wikipedia.org/wiki/1998_%D0%B3%D0%BE%D0%B4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hyperlink" Target="https://web.archive.org/web/20150603052619/https:/ru.wikipedia.org/wiki/28_%D0%B0%D0%BF%D1%80%D0%B5%D0%BB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archive.org/web/20150603052619/https:/ru.wikipedia.org/wiki/%D0%A1%D0%B8%D0%BB%D1%8C%D0%B2%D0%B8%D0%BD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web.archive.org/web/20150603052619/https:/ru.wikipedia.org/wiki/%D0%9A%D0%B0%D0%BC%D0%B0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web.archive.org/web/20150603052619/https:/ru.wikipedia.org/wiki/%D0%A4%D0%BB%D0%B0%D0%B3_%D0%91%D0%B5%D1%80%D0%B5%D0%B7%D0%BD%D0%B8%D0%BA%D0%BE%D0%B2#cite_note-.D1.841998-1" TargetMode="External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gif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gif"/><Relationship Id="rId17" Type="http://schemas.openxmlformats.org/officeDocument/2006/relationships/image" Target="../media/image39.jpeg"/><Relationship Id="rId2" Type="http://schemas.openxmlformats.org/officeDocument/2006/relationships/image" Target="../media/image2.gif"/><Relationship Id="rId16" Type="http://schemas.openxmlformats.org/officeDocument/2006/relationships/image" Target="../media/image38.jpeg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gif"/><Relationship Id="rId19" Type="http://schemas.openxmlformats.org/officeDocument/2006/relationships/image" Target="../media/image41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199147" y="309195"/>
            <a:ext cx="757242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Станция «Геральдика Пермского края»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343034" y="5233696"/>
            <a:ext cx="5529075" cy="10156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МАОУ «Школа «7»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Педагоги: </a:t>
            </a:r>
            <a:r>
              <a:rPr lang="ru-RU" sz="1400" b="1" dirty="0" err="1" smtClean="0">
                <a:solidFill>
                  <a:srgbClr val="FF0000"/>
                </a:solidFill>
              </a:rPr>
              <a:t>Холстинина</a:t>
            </a:r>
            <a:r>
              <a:rPr lang="ru-RU" sz="1400" b="1" dirty="0" smtClean="0">
                <a:solidFill>
                  <a:srgbClr val="FF0000"/>
                </a:solidFill>
              </a:rPr>
              <a:t> Любовь Владимировна </a:t>
            </a:r>
          </a:p>
          <a:p>
            <a:r>
              <a:rPr lang="ru-RU" sz="1400" b="1" smtClean="0">
                <a:solidFill>
                  <a:srgbClr val="FF0000"/>
                </a:solidFill>
              </a:rPr>
              <a:t>                   </a:t>
            </a:r>
            <a:r>
              <a:rPr lang="ru-RU" sz="1400" b="1" smtClean="0">
                <a:solidFill>
                  <a:srgbClr val="FF0000"/>
                </a:solidFill>
              </a:rPr>
              <a:t>Малютина </a:t>
            </a:r>
            <a:r>
              <a:rPr lang="ru-RU" sz="1400" b="1" dirty="0" smtClean="0">
                <a:solidFill>
                  <a:srgbClr val="FF0000"/>
                </a:solidFill>
              </a:rPr>
              <a:t>Елена Владимировна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                       </a:t>
            </a:r>
          </a:p>
        </p:txBody>
      </p:sp>
      <p:pic>
        <p:nvPicPr>
          <p:cNvPr id="18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3951093" y="5795068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navolne159.ru/wp-content/uploads/2016/05/1996933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22" y="909941"/>
            <a:ext cx="2123038" cy="14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403554" y="774498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s://flowrum.ru/attachments/photo_23747-jpg.49379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" y="5031351"/>
            <a:ext cx="3145613" cy="14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oombob.ru/resize.php?id=70303&amp;num=9&amp;width=515&amp;height=364.52343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3" y="2688901"/>
            <a:ext cx="2123038" cy="15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s.wikimapia.org/p/00/03/39/06/08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0" y="909942"/>
            <a:ext cx="2112169" cy="14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30724/v630724002/3b115/cSIPshm3Y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71" y="2902310"/>
            <a:ext cx="2132216" cy="14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71061" y="423365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7984897" y="535004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13264" y="213026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5391253" y="124344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4" y="2643182"/>
            <a:ext cx="4571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2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07048" y="384315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presentacii.ru/documents_4/21e08864e706a11974abda6e67696088/img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r="6583" b="23624"/>
          <a:stretch/>
        </p:blipFill>
        <p:spPr bwMode="auto">
          <a:xfrm>
            <a:off x="2538724" y="2657146"/>
            <a:ext cx="3177136" cy="15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833" y="2585252"/>
            <a:ext cx="45719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09648" y="204947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6931661" y="560651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flipH="1">
            <a:off x="1527776" y="307343"/>
            <a:ext cx="7572428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Геральдика России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Геральдика Пермского края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07050" y="155221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99564" y="294684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zvezdia-539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23368" y="4753149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7981068" y="468877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94367" y="3759126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7963252" y="5606516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6039325" y="562490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opranoclub.ru/images/kartinki-flag-rossii/file4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66" y="3295376"/>
            <a:ext cx="6429963" cy="30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yst\Desktop\h1gu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3437807" cy="33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35696" y="1365773"/>
            <a:ext cx="63971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– берёзка,</a:t>
            </a:r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- неба цвет,</a:t>
            </a:r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полоска -</a:t>
            </a:r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рассвет.</a:t>
            </a:r>
          </a:p>
          <a:p>
            <a:pPr lvl="0" algn="just"/>
            <a:r>
              <a:rPr lang="ru-RU" sz="1400" b="1" dirty="0">
                <a:solidFill>
                  <a:schemeClr val="accent1"/>
                </a:solidFill>
              </a:rPr>
              <a:t>Красный</a:t>
            </a:r>
            <a:r>
              <a:rPr lang="ru-RU" sz="1400" dirty="0">
                <a:solidFill>
                  <a:schemeClr val="accent1"/>
                </a:solidFill>
              </a:rPr>
              <a:t> цвет символизирует энергию, силу, мужество, любовь и кровь, пролитую за Отечество. </a:t>
            </a:r>
            <a:r>
              <a:rPr lang="ru-RU" sz="1400" b="1" dirty="0">
                <a:solidFill>
                  <a:schemeClr val="accent1"/>
                </a:solidFill>
              </a:rPr>
              <a:t>Синий</a:t>
            </a:r>
            <a:r>
              <a:rPr lang="ru-RU" sz="1400" dirty="0">
                <a:solidFill>
                  <a:schemeClr val="accent1"/>
                </a:solidFill>
              </a:rPr>
              <a:t> – цвет веры и верности, постоянства и честности. </a:t>
            </a:r>
            <a:r>
              <a:rPr lang="ru-RU" sz="1400" b="1" dirty="0">
                <a:solidFill>
                  <a:schemeClr val="accent1"/>
                </a:solidFill>
              </a:rPr>
              <a:t>Белый</a:t>
            </a:r>
            <a:r>
              <a:rPr lang="ru-RU" sz="1400" dirty="0">
                <a:solidFill>
                  <a:schemeClr val="accent1"/>
                </a:solidFill>
              </a:rPr>
              <a:t> цвет означает мир, совершенство, благородство и открытость.</a:t>
            </a:r>
            <a:endParaRPr lang="ru-RU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833" y="2585252"/>
            <a:ext cx="45719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5906193" y="445880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1216557" y="533652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flipH="1">
            <a:off x="1527776" y="307343"/>
            <a:ext cx="757242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Геральдика Пермского края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2" y="1124744"/>
            <a:ext cx="8037008" cy="559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miranimashki.ru/_ph/104/2/40106659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54" y="71692"/>
            <a:ext cx="1342304" cy="14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07050" y="155221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99564" y="294684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zvezdia-539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023368" y="4753149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281630" y="189803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280897" y="233227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92669" y="352087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243188" y="5156117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1267" y="908720"/>
            <a:ext cx="63971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ПЕРМСКОГО КРАЯ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931266" y="115997"/>
            <a:ext cx="6397189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 пермского края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2" y="1484784"/>
            <a:ext cx="7839715" cy="47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178139" y="577175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977213" y="580864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2108975" y="571118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3143300" y="5632716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4159062" y="563271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5031212" y="571117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6979754" y="571118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8029685" y="577461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6075953" y="571118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useum-berezniki.ru/_mod_files/ce_images/issled/gerb_g._berezniki__1998-.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05" y="2492896"/>
            <a:ext cx="3344999" cy="41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382842" y="309195"/>
            <a:ext cx="757242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 Пермского края (Герб г. Березники)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644" y="2496568"/>
            <a:ext cx="4663111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100" i="1" dirty="0">
                <a:solidFill>
                  <a:srgbClr val="FF0000"/>
                </a:solidFill>
              </a:rPr>
              <a:t>Кто был автором герба? Как происходил выбор элементов герба</a:t>
            </a:r>
            <a:r>
              <a:rPr lang="ru-RU" sz="1100" i="1" dirty="0" smtClean="0">
                <a:solidFill>
                  <a:srgbClr val="FF0000"/>
                </a:solidFill>
              </a:rPr>
              <a:t>?</a:t>
            </a:r>
            <a:r>
              <a:rPr lang="ru-RU" sz="1100" dirty="0"/>
              <a:t> </a:t>
            </a:r>
            <a:endParaRPr lang="ru-RU" sz="1100" dirty="0" smtClean="0"/>
          </a:p>
          <a:p>
            <a:pPr lvl="0" algn="just"/>
            <a:r>
              <a:rPr lang="ru-RU" sz="1100" dirty="0" smtClean="0">
                <a:solidFill>
                  <a:srgbClr val="FF0000"/>
                </a:solidFill>
              </a:rPr>
              <a:t>Создание </a:t>
            </a:r>
            <a:r>
              <a:rPr lang="ru-RU" sz="1100" dirty="0">
                <a:solidFill>
                  <a:srgbClr val="FF0000"/>
                </a:solidFill>
              </a:rPr>
              <a:t>герба – дело чрезвычайно трудное. Герб – это многозначительный символ, в котором сочетается торжественность, монументальность и вместе с тем лаконичность.</a:t>
            </a:r>
            <a:r>
              <a:rPr lang="ru-RU" sz="1100" i="1" dirty="0" smtClean="0">
                <a:solidFill>
                  <a:srgbClr val="FF0000"/>
                </a:solidFill>
              </a:rPr>
              <a:t> </a:t>
            </a:r>
          </a:p>
          <a:p>
            <a:pPr lvl="0" algn="just"/>
            <a:r>
              <a:rPr lang="ru-RU" sz="1100" dirty="0" err="1" smtClean="0">
                <a:solidFill>
                  <a:srgbClr val="FF0000"/>
                </a:solidFill>
              </a:rPr>
              <a:t>Березниковцы</a:t>
            </a:r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FF0000"/>
                </a:solidFill>
              </a:rPr>
              <a:t>знают автора герба – Владимира Павловича </a:t>
            </a:r>
            <a:r>
              <a:rPr lang="ru-RU" sz="1100" dirty="0" err="1">
                <a:solidFill>
                  <a:srgbClr val="FF0000"/>
                </a:solidFill>
              </a:rPr>
              <a:t>Шеку</a:t>
            </a:r>
            <a:r>
              <a:rPr lang="ru-RU" sz="1100" dirty="0">
                <a:solidFill>
                  <a:srgbClr val="FF0000"/>
                </a:solidFill>
              </a:rPr>
              <a:t>, он работал над гербом с 1973 по 1981 г</a:t>
            </a:r>
            <a:r>
              <a:rPr lang="ru-RU" sz="1100" dirty="0" smtClean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ru-RU" sz="1100" b="1" dirty="0">
                <a:solidFill>
                  <a:srgbClr val="FF0000"/>
                </a:solidFill>
              </a:rPr>
              <a:t>С</a:t>
            </a:r>
            <a:r>
              <a:rPr lang="ru-RU" sz="1100" b="1" dirty="0" smtClean="0">
                <a:solidFill>
                  <a:srgbClr val="FF0000"/>
                </a:solidFill>
              </a:rPr>
              <a:t>имволы </a:t>
            </a:r>
            <a:r>
              <a:rPr lang="ru-RU" sz="1100" b="1" dirty="0">
                <a:solidFill>
                  <a:srgbClr val="FF0000"/>
                </a:solidFill>
              </a:rPr>
              <a:t>для включения их в герб: три серебряных кристалла, серебряный щит и отвлеченная лазоревая перевязь</a:t>
            </a:r>
            <a:r>
              <a:rPr lang="ru-RU" sz="1100" b="1" dirty="0" smtClean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ru-RU" sz="1100" dirty="0">
                <a:solidFill>
                  <a:srgbClr val="FF0000"/>
                </a:solidFill>
              </a:rPr>
              <a:t>Это символ неразрывности прошлого, настоящего и будущего города, его истоки, связанные с добычей соли. В лазурной перевязи можно увидеть воды древнего Пермского моря, которые и породили мощные солевые пласты Верхнекамского месторождения солей, но в основной подаче смысла – это Кама – главная водная артерия города, по которой сплавлялись некогда караваны груженые пермской солью. Серебряный цвет щита долго вынашивался автором. В нём он соединил несколько символов: «</a:t>
            </a:r>
            <a:r>
              <a:rPr lang="ru-RU" sz="1100" dirty="0" err="1">
                <a:solidFill>
                  <a:srgbClr val="FF0000"/>
                </a:solidFill>
              </a:rPr>
              <a:t>инь</a:t>
            </a:r>
            <a:r>
              <a:rPr lang="ru-RU" sz="1100" dirty="0">
                <a:solidFill>
                  <a:srgbClr val="FF0000"/>
                </a:solidFill>
              </a:rPr>
              <a:t>» и «</a:t>
            </a:r>
            <a:r>
              <a:rPr lang="ru-RU" sz="1100" dirty="0" err="1">
                <a:solidFill>
                  <a:srgbClr val="FF0000"/>
                </a:solidFill>
              </a:rPr>
              <a:t>ян</a:t>
            </a:r>
            <a:r>
              <a:rPr lang="ru-RU" sz="1100" dirty="0">
                <a:solidFill>
                  <a:srgbClr val="FF0000"/>
                </a:solidFill>
              </a:rPr>
              <a:t>» города берёз, слияние белого искристого снега с серым зимним небом. Верхний угол герба – «вольную часть», автор украсил гербом Перми, символизируя принадлежность города к Пермской области.</a:t>
            </a:r>
            <a:endParaRPr lang="ru-RU" sz="1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tvet.imgsmail.ru/download/12850878_15e206d4cc1e12801be63411c79e20d0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67" y="980728"/>
            <a:ext cx="3314700" cy="10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6966518" y="5640266"/>
            <a:ext cx="910724" cy="109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8145183" y="195711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6123365" y="5783623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3606046" y="873958"/>
            <a:ext cx="893763" cy="140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museum-berezniki.ru/_mod_files/ce_images/issled/vladimir_pavlovich_she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5" y="770861"/>
            <a:ext cx="2357512" cy="172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8" descr="zvezdia-539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8070127" y="570169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8198459" y="424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2721139" y="1248635"/>
            <a:ext cx="893763" cy="16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4494065" y="475692"/>
            <a:ext cx="893763" cy="13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8" descr="zvezdia-53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01785">
            <a:off x="5098205" y="567516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679551" y="41232"/>
            <a:ext cx="7572428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 Пермского края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города Березники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815" y="1268760"/>
            <a:ext cx="8143900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</a:rPr>
              <a:t>Флаг утверждён </a:t>
            </a:r>
            <a:r>
              <a:rPr lang="ru-RU" sz="1400" dirty="0">
                <a:solidFill>
                  <a:schemeClr val="bg1"/>
                </a:solidFill>
                <a:hlinkClick r:id="rId2" tooltip="28 апреля"/>
              </a:rPr>
              <a:t>28 апреля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>
                <a:solidFill>
                  <a:schemeClr val="bg1"/>
                </a:solidFill>
                <a:hlinkClick r:id="rId3" tooltip="1998 год"/>
              </a:rPr>
              <a:t>1998 </a:t>
            </a:r>
            <a:r>
              <a:rPr lang="ru-RU" sz="1400" dirty="0" smtClean="0">
                <a:solidFill>
                  <a:schemeClr val="accent1"/>
                </a:solidFill>
                <a:hlinkClick r:id="rId3" tooltip="1998 год"/>
              </a:rPr>
              <a:t>года</a:t>
            </a:r>
            <a:r>
              <a:rPr lang="ru-RU" sz="1400" baseline="30000" dirty="0" smtClean="0">
                <a:solidFill>
                  <a:schemeClr val="accent1"/>
                </a:solidFill>
                <a:hlinkClick r:id="rId4"/>
              </a:rPr>
              <a:t>[1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 Флаг </a:t>
            </a:r>
            <a:r>
              <a:rPr lang="ru-RU" sz="1400" dirty="0">
                <a:solidFill>
                  <a:schemeClr val="accent1"/>
                </a:solidFill>
              </a:rPr>
              <a:t>города имеет вид полотнища, разделённого на 3 горизонтальные полосы: ярко-голубую (центральную) и две белых.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</a:rPr>
              <a:t>На фоне центральной полосы располагаются три </a:t>
            </a:r>
            <a:r>
              <a:rPr lang="ru-RU" sz="1400" dirty="0" smtClean="0">
                <a:solidFill>
                  <a:schemeClr val="accent1"/>
                </a:solidFill>
              </a:rPr>
              <a:t>камня.  Символы - Ярко-голубая </a:t>
            </a:r>
            <a:r>
              <a:rPr lang="ru-RU" sz="1400" dirty="0">
                <a:solidFill>
                  <a:schemeClr val="accent1"/>
                </a:solidFill>
              </a:rPr>
              <a:t>полоса — символ великой реки </a:t>
            </a:r>
            <a:r>
              <a:rPr lang="ru-RU" sz="1400" dirty="0">
                <a:solidFill>
                  <a:schemeClr val="accent1"/>
                </a:solidFill>
                <a:hlinkClick r:id="rId5" tooltip="Кама"/>
              </a:rPr>
              <a:t>Камы</a:t>
            </a:r>
            <a:r>
              <a:rPr lang="ru-RU" sz="1400" dirty="0">
                <a:solidFill>
                  <a:schemeClr val="accent1"/>
                </a:solidFill>
              </a:rPr>
              <a:t>, на берегах которой расположен город. На фоне полосы — три серебристого цвета кристалла </a:t>
            </a:r>
            <a:r>
              <a:rPr lang="ru-RU" sz="1400" dirty="0">
                <a:solidFill>
                  <a:schemeClr val="accent1"/>
                </a:solidFill>
                <a:hlinkClick r:id="rId6" tooltip="Сильвин"/>
              </a:rPr>
              <a:t>сильвина</a:t>
            </a:r>
            <a:r>
              <a:rPr lang="ru-RU" sz="1400" dirty="0">
                <a:solidFill>
                  <a:schemeClr val="accent1"/>
                </a:solidFill>
              </a:rPr>
              <a:t> — минерала, символизирующего главный источник богатства </a:t>
            </a:r>
            <a:r>
              <a:rPr lang="ru-RU" sz="1400" dirty="0" err="1">
                <a:solidFill>
                  <a:schemeClr val="accent1"/>
                </a:solidFill>
              </a:rPr>
              <a:t>березниковских</a:t>
            </a:r>
            <a:r>
              <a:rPr lang="ru-RU" sz="1400" dirty="0">
                <a:solidFill>
                  <a:schemeClr val="accent1"/>
                </a:solidFill>
              </a:rPr>
              <a:t> недр.</a:t>
            </a:r>
          </a:p>
          <a:p>
            <a:pPr lvl="0" algn="just"/>
            <a:r>
              <a:rPr lang="ru-RU" sz="1400" baseline="30000" dirty="0" smtClean="0">
                <a:solidFill>
                  <a:schemeClr val="accent1"/>
                </a:solidFill>
              </a:rPr>
              <a:t> 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pravka11.ru/media/news/2015/09/01/235878bc71832e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18" y="5827042"/>
            <a:ext cx="1204287" cy="9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4/83/813/83813312_3821971_prosloiki_kal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20018"/>
            <a:ext cx="1257884" cy="9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122240" y="481421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belarus.by/relimages/001233_6334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70" y="5827042"/>
            <a:ext cx="1375580" cy="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hemistry-chemists.com/N3_2012/U3/img/Sylvite-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0" y="5823272"/>
            <a:ext cx="1240589" cy="9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230538" y="374099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278685" y="5571699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216279" y="251041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upload.wikimedia.org/wikipedia/commons/thumb/3/3d/Flag_of_Berezniki_%28Perm_krai%29.svg/1599px-Flag_of_Berezniki_%28Perm_krai%29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0" y="2979301"/>
            <a:ext cx="7143490" cy="26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2350681" y="5832938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4311959" y="5519113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8" descr="zvezdia-53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01785">
            <a:off x="6637388" y="5546842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4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облакасолнышкоани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240360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199147" y="309195"/>
            <a:ext cx="7572428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Геральдика Пермского края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412046" y="6021288"/>
            <a:ext cx="289190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новых встреч!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7809115" y="323696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1532629" y="5624863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7634623" y="562490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.xn----7sbecjgd2dzai3a.xn--p1ai/u/3c/180ca3d0df158bd3ce01412829762e/-/1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" b="4753"/>
          <a:stretch/>
        </p:blipFill>
        <p:spPr bwMode="auto">
          <a:xfrm>
            <a:off x="19723" y="823192"/>
            <a:ext cx="2423713" cy="14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vezdia-5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01785">
            <a:off x="1393730" y="470728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43436" y="709305"/>
            <a:ext cx="47208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О. Меньшикова</a:t>
            </a:r>
          </a:p>
          <a:p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Уральский калий,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К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аменная соль,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Рисунок линий -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На земных ладонях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В них сила жизни,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Жажда воли,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И пот  людской и боль…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Века впечатаны в кристалл,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И человек читает повесть,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И ощущает соль как совесть,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Как край родной – Урал!</a:t>
            </a:r>
          </a:p>
          <a:p>
            <a:endParaRPr lang="ru-RU" sz="14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://www.playcast.ru/uploads/2017/04/20/22366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6" y="2672916"/>
            <a:ext cx="1946242" cy="3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1124657" y="176212"/>
            <a:ext cx="7572428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«Колодец времени»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минералов, ископаемых Пермского моря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153" y="1461172"/>
            <a:ext cx="8143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школьников начальных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класов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богатствах родного края; </a:t>
            </a:r>
          </a:p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детей об окружающем мире, знакомство с краеведением.</a:t>
            </a:r>
          </a:p>
        </p:txBody>
      </p:sp>
      <p:pic>
        <p:nvPicPr>
          <p:cNvPr id="28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3668664" y="2881291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204617" y="61296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828" r="25587"/>
          <a:stretch/>
        </p:blipFill>
        <p:spPr>
          <a:xfrm>
            <a:off x="2625879" y="3867990"/>
            <a:ext cx="2028211" cy="1338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0624" r="1177" b="16428"/>
          <a:stretch/>
        </p:blipFill>
        <p:spPr>
          <a:xfrm>
            <a:off x="5893845" y="5443275"/>
            <a:ext cx="2952328" cy="1107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625" r="1176" b="24821"/>
          <a:stretch/>
        </p:blipFill>
        <p:spPr>
          <a:xfrm>
            <a:off x="2343200" y="5443275"/>
            <a:ext cx="3164105" cy="1182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29018" r="25588" b="33213"/>
          <a:stretch/>
        </p:blipFill>
        <p:spPr>
          <a:xfrm>
            <a:off x="5021153" y="3839667"/>
            <a:ext cx="1827517" cy="1341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0417" r="65749" b="36011"/>
          <a:stretch/>
        </p:blipFill>
        <p:spPr>
          <a:xfrm>
            <a:off x="368678" y="5710990"/>
            <a:ext cx="1420786" cy="839408"/>
          </a:xfrm>
          <a:prstGeom prst="rect">
            <a:avLst/>
          </a:prstGeom>
        </p:spPr>
      </p:pic>
      <p:pic>
        <p:nvPicPr>
          <p:cNvPr id="30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51122" y="4185086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8130671" y="2542080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-1756" r="54725"/>
          <a:stretch/>
        </p:blipFill>
        <p:spPr>
          <a:xfrm>
            <a:off x="767158" y="3824409"/>
            <a:ext cx="1411121" cy="1442435"/>
          </a:xfrm>
          <a:prstGeom prst="rect">
            <a:avLst/>
          </a:prstGeom>
        </p:spPr>
      </p:pic>
      <p:pic>
        <p:nvPicPr>
          <p:cNvPr id="35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255392" y="251502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5363955" y="5461055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8" descr="zvezdia-5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01785">
            <a:off x="166930" y="4149184"/>
            <a:ext cx="893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 r="2353" b="6280"/>
          <a:stretch/>
        </p:blipFill>
        <p:spPr>
          <a:xfrm>
            <a:off x="4437885" y="2194227"/>
            <a:ext cx="3494349" cy="1437192"/>
          </a:xfrm>
          <a:prstGeom prst="rect">
            <a:avLst/>
          </a:prstGeom>
        </p:spPr>
      </p:pic>
      <p:pic>
        <p:nvPicPr>
          <p:cNvPr id="5126" name="Picture 6" descr="http://scientificstar.ru/_ph/23/2/25538593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9" y="1556008"/>
            <a:ext cx="13144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cientificstar.ru/_ph/23/2/956827550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15" y="813337"/>
            <a:ext cx="5625218" cy="11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bestanimations.com/Animals/Reptiles/Dinosaurs/dinosaur-animation-2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10" y="45373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kartinki-vernisazh.ru/_ph/54/1/624935104.jp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71" y="4399809"/>
            <a:ext cx="1767814" cy="12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2" y="2171876"/>
            <a:ext cx="2288316" cy="1419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-358" r="29525"/>
          <a:stretch/>
        </p:blipFill>
        <p:spPr>
          <a:xfrm>
            <a:off x="8177438" y="2295122"/>
            <a:ext cx="758798" cy="1172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8035" r="4326"/>
          <a:stretch/>
        </p:blipFill>
        <p:spPr>
          <a:xfrm>
            <a:off x="7056529" y="3867990"/>
            <a:ext cx="1594970" cy="1313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8035" r="33463"/>
          <a:stretch/>
        </p:blipFill>
        <p:spPr>
          <a:xfrm>
            <a:off x="103133" y="70365"/>
            <a:ext cx="923759" cy="12146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3839" r="36613"/>
          <a:stretch/>
        </p:blipFill>
        <p:spPr>
          <a:xfrm>
            <a:off x="7942084" y="997000"/>
            <a:ext cx="1077243" cy="1175463"/>
          </a:xfrm>
          <a:prstGeom prst="rect">
            <a:avLst/>
          </a:prstGeom>
        </p:spPr>
      </p:pic>
      <p:pic>
        <p:nvPicPr>
          <p:cNvPr id="5128" name="Picture 8" descr="http://smayli.ru/data/smiles/jivotniea-2985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83" y="2841925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mayli.ru/data/smiles/jivotniea-2820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13" y="22905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2471</TotalTime>
  <Words>359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Дмитрий Макин</cp:lastModifiedBy>
  <cp:revision>167</cp:revision>
  <dcterms:created xsi:type="dcterms:W3CDTF">2012-05-18T15:17:41Z</dcterms:created>
  <dcterms:modified xsi:type="dcterms:W3CDTF">2024-01-23T16:57:15Z</dcterms:modified>
</cp:coreProperties>
</file>