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0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198" y="-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8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9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33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3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8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6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28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5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7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06CDED0-6EF9-4E24-A3C5-049BCB18A01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5EC4D8F4-346C-41AD-AD36-66A7CBB8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84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59133" y="182881"/>
            <a:ext cx="8168012" cy="11582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ПРОЕКТ « БАШНЯ ПЛОТНОСТИ»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ds8.detkin-club.ru/images/custom_1/2_5fc66de84d1f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25" y="1341120"/>
            <a:ext cx="9534737" cy="55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78" y="284176"/>
            <a:ext cx="10855104" cy="150876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2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 разной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плотности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81" y="1959736"/>
            <a:ext cx="3527239" cy="4696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365" y="1959736"/>
            <a:ext cx="3578634" cy="4774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2841" r="29247"/>
          <a:stretch/>
        </p:blipFill>
        <p:spPr>
          <a:xfrm>
            <a:off x="4654819" y="1959736"/>
            <a:ext cx="2725047" cy="46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3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ru-RU" dirty="0"/>
              <a:t>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Жидкости не смешиваются, так как имеют разную плотность. Растительное масло остается на поверхности воды, потому что плотность масла меньше плотности воды. Вода – вещество менее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плотное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чем мед, поэтому она остаётся на поверхности этой жидкости.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843" y="2089463"/>
            <a:ext cx="3219455" cy="4292608"/>
          </a:xfrm>
          <a:prstGeom prst="rect">
            <a:avLst/>
          </a:prstGeom>
        </p:spPr>
      </p:pic>
      <p:pic>
        <p:nvPicPr>
          <p:cNvPr id="4" name="Рисунок 3" descr="E:\плотность\башня плотности\IMG_20220120_192432_HH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/>
          <a:stretch/>
        </p:blipFill>
        <p:spPr bwMode="auto">
          <a:xfrm>
            <a:off x="588475" y="2107554"/>
            <a:ext cx="3014991" cy="42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плотность\башня плотности\IMG_20220120_193054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188" y="2089463"/>
            <a:ext cx="3295461" cy="431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48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предметы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сосуде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плавают или тонут – в зависимости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 плотности и плотности слоев жидкости. 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 descr="E:\плотность\башня плотности\IMG_20220120_193036_HH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4" y="2153909"/>
            <a:ext cx="3103736" cy="430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плотность\башня плотности\IMG_20220120_192940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96" y="2153908"/>
            <a:ext cx="3087232" cy="430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плотность\башня плотности\IMG_20220120_192857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34" y="2153910"/>
            <a:ext cx="2863112" cy="4301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5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Мои коктейли</a:t>
            </a:r>
            <a:endParaRPr lang="ru-RU" b="1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07008" y="1622066"/>
            <a:ext cx="4754880" cy="1034498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«Светофор»: </a:t>
            </a:r>
            <a:r>
              <a:rPr lang="ru-RU" sz="2400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сироп малиновый, апельсиновый сок, «Тархун».</a:t>
            </a:r>
            <a:endParaRPr lang="ru-RU" sz="1800" dirty="0">
              <a:solidFill>
                <a:schemeClr val="bg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231230" y="1622066"/>
            <a:ext cx="4754880" cy="1034498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«Шмель»: </a:t>
            </a:r>
            <a:r>
              <a:rPr lang="ru-RU" sz="2400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карамельный сироп, апельсиновый сок, кофе.</a:t>
            </a:r>
            <a:endParaRPr lang="ru-RU" sz="1800" dirty="0">
              <a:solidFill>
                <a:schemeClr val="bg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E:\плотность\коктейль светофор\IMG_20211228_201128_HHT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9" y="2938905"/>
            <a:ext cx="2405799" cy="31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плотность\коктейль светофор\IMG_20211228_201533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00" y="2938905"/>
            <a:ext cx="2300414" cy="31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 descr="E:\плотность\коктейль шмель\IMG_20220108_213932_HHT.jpg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79" y="2938905"/>
            <a:ext cx="2313829" cy="31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E:\плотность\коктейль шмель\IMG_20220108_215355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930" y="2938906"/>
            <a:ext cx="2218413" cy="31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www.culture.ru/storage/images/5e56edcf7973c42673e142734d44fb07/7101cecffa50e9c146abbde161427a29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8" y="182838"/>
            <a:ext cx="242443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1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 algn="ctr" fontAlgn="base">
              <a:lnSpc>
                <a:spcPct val="107000"/>
              </a:lnSpc>
              <a:spcAft>
                <a:spcPts val="115"/>
              </a:spcAft>
            </a:pPr>
            <a:r>
              <a:rPr lang="ru-RU" b="1" kern="0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в жизни разной плотности </a:t>
            </a: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жидкостей</a:t>
            </a:r>
            <a:endParaRPr lang="ru-RU" sz="3600" b="1" u="none" strike="noStrike" kern="0" dirty="0">
              <a:solidFill>
                <a:schemeClr val="accent4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6501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25982" r="6957"/>
          <a:stretch/>
        </p:blipFill>
        <p:spPr>
          <a:xfrm>
            <a:off x="7641203" y="2011680"/>
            <a:ext cx="3457114" cy="4261898"/>
          </a:xfrm>
          <a:prstGeom prst="rect">
            <a:avLst/>
          </a:prstGeom>
        </p:spPr>
      </p:pic>
      <p:pic>
        <p:nvPicPr>
          <p:cNvPr id="1026" name="Picture 2" descr="https://ds03.infourok.ru/uploads/ex/0bc4/0002904b-84c0bd49/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0" y="1963971"/>
            <a:ext cx="5746141" cy="43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ВЫВОДЫ: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half" idx="1"/>
          </p:nvPr>
        </p:nvSpPr>
        <p:spPr>
          <a:xfrm>
            <a:off x="190831" y="2449002"/>
            <a:ext cx="5724939" cy="3768918"/>
          </a:xfrm>
        </p:spPr>
        <p:txBody>
          <a:bodyPr/>
          <a:lstStyle/>
          <a:p>
            <a:pPr marL="342900" marR="205740" lvl="0" indent="-342900" fontAlgn="base">
              <a:lnSpc>
                <a:spcPct val="110000"/>
              </a:lnSpc>
              <a:spcAft>
                <a:spcPts val="2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Существуют жидкости с разной плотностью. </a:t>
            </a:r>
          </a:p>
          <a:p>
            <a:pPr marL="342900" marR="205740" lvl="0" indent="-342900" fontAlgn="base">
              <a:lnSpc>
                <a:spcPct val="110000"/>
              </a:lnSpc>
              <a:spcAft>
                <a:spcPts val="2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Жидкости с разной плотностью не смешиваются. </a:t>
            </a:r>
          </a:p>
          <a:p>
            <a:pPr marL="342900" marR="205740" lvl="0" indent="-342900" fontAlgn="base">
              <a:lnSpc>
                <a:spcPct val="110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свойство жидкостей как плотность используется повсеместно. </a:t>
            </a:r>
          </a:p>
          <a:p>
            <a:endParaRPr lang="ru-RU" dirty="0"/>
          </a:p>
        </p:txBody>
      </p:sp>
      <p:sp>
        <p:nvSpPr>
          <p:cNvPr id="16" name="Объект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342" y="1898374"/>
            <a:ext cx="3324638" cy="44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0160" marR="205740" indent="-6350" algn="ctr">
              <a:lnSpc>
                <a:spcPct val="110000"/>
              </a:lnSpc>
              <a:spcAft>
                <a:spcPts val="20"/>
              </a:spcAft>
            </a:pPr>
            <a:r>
              <a:rPr lang="ru-RU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" marR="205740" indent="0" algn="ctr">
              <a:lnSpc>
                <a:spcPct val="110000"/>
              </a:lnSpc>
              <a:spcAft>
                <a:spcPts val="20"/>
              </a:spcAft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3810" marR="205740" indent="0" algn="ctr">
              <a:lnSpc>
                <a:spcPct val="110000"/>
              </a:lnSpc>
              <a:spcAft>
                <a:spcPts val="20"/>
              </a:spcAft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145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 algn="just">
              <a:lnSpc>
                <a:spcPct val="107000"/>
              </a:lnSpc>
              <a:spcAft>
                <a:spcPts val="145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478" y="1819545"/>
            <a:ext cx="7718122" cy="50384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88274" y="116161"/>
            <a:ext cx="10232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Вода –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сверхзначимое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вещество для нашей планеты. 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 неё на земле невозможна жизнь, без неё не проходит ни один геологический процесс. Вода присутствует не только в организме живых существ, но и во всех веществах на Земле – в минералах, горных породах. Изучение уникальных свойств воды постоянно открывает людям всё новые тайны и загадки.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19" y="653142"/>
            <a:ext cx="9784080" cy="1139793"/>
          </a:xfrm>
        </p:spPr>
        <p:txBody>
          <a:bodyPr>
            <a:noAutofit/>
          </a:bodyPr>
          <a:lstStyle/>
          <a:p>
            <a:pPr marL="10160" marR="205740" indent="-6350" algn="ctr">
              <a:lnSpc>
                <a:spcPct val="110000"/>
              </a:lnSpc>
              <a:spcAft>
                <a:spcPts val="2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увидеть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интересное и необычное в  жидкостях, которые нас окружают.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4594" y="2621280"/>
            <a:ext cx="7907384" cy="3420082"/>
          </a:xfrm>
        </p:spPr>
        <p:txBody>
          <a:bodyPr>
            <a:normAutofit lnSpcReduction="10000"/>
          </a:bodyPr>
          <a:lstStyle/>
          <a:p>
            <a:pPr marL="3810" marR="205740" indent="0" algn="ctr">
              <a:lnSpc>
                <a:spcPct val="110000"/>
              </a:lnSpc>
              <a:spcAft>
                <a:spcPts val="1520"/>
              </a:spcAft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Гипотеза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исследования: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" marR="205740" indent="0" algn="ctr">
              <a:lnSpc>
                <a:spcPct val="110000"/>
              </a:lnSpc>
              <a:spcAft>
                <a:spcPts val="1520"/>
              </a:spcAft>
              <a:buNone/>
            </a:pPr>
            <a:r>
              <a:rPr lang="ru-RU" sz="4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что </a:t>
            </a:r>
            <a:r>
              <a:rPr lang="ru-RU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вещества, которые не смешиваются с </a:t>
            </a:r>
            <a:r>
              <a:rPr lang="ru-RU" sz="4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водой </a:t>
            </a:r>
            <a:r>
              <a:rPr lang="ru-RU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из-за разной плотности. </a:t>
            </a:r>
            <a:endParaRPr lang="ru-RU" sz="4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19" y="284175"/>
            <a:ext cx="9784080" cy="2041013"/>
          </a:xfrm>
        </p:spPr>
        <p:txBody>
          <a:bodyPr>
            <a:normAutofit fontScale="90000"/>
          </a:bodyPr>
          <a:lstStyle/>
          <a:p>
            <a:pPr marL="635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помощью опытов определить, какие жидкости с водой не смешиваются и почему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919" y="2534194"/>
            <a:ext cx="9784080" cy="3683726"/>
          </a:xfrm>
        </p:spPr>
        <p:txBody>
          <a:bodyPr>
            <a:normAutofit fontScale="92500" lnSpcReduction="10000"/>
          </a:bodyPr>
          <a:lstStyle/>
          <a:p>
            <a:pPr marL="114300" indent="0" algn="just">
              <a:lnSpc>
                <a:spcPct val="107000"/>
              </a:lnSpc>
              <a:buNone/>
            </a:pPr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опыты смешивания воды с разными жидкостями; 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выяснить, встречаются ли в природе примеры несмешиваемых жидкостей; 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выяснить, использует ли человек в своей жизни свойства несмешивающихся жидкостей;                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найти и изучить литературу о таких жидкостях 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9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.pxhere.com/photos/d5/62/drop_of_water_water_drip_close_blue-1264920.jpg!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4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0"/>
            <a:ext cx="6803726" cy="14804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429" y="2135473"/>
            <a:ext cx="4528457" cy="299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200"/>
              </a:spcBef>
              <a:spcAft>
                <a:spcPts val="145"/>
              </a:spcAft>
              <a:buClr>
                <a:srgbClr val="FFFFFF"/>
              </a:buClr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исследования: 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05740" lvl="0" indent="-342900" fontAlgn="base">
              <a:lnSpc>
                <a:spcPct val="110000"/>
              </a:lnSpc>
              <a:spcBef>
                <a:spcPts val="1200"/>
              </a:spcBef>
              <a:spcAft>
                <a:spcPts val="2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различных источников информации о свойствах воды </a:t>
            </a:r>
            <a:endParaRPr lang="ru-RU" b="1" dirty="0">
              <a:solidFill>
                <a:srgbClr val="FFFFFF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05740" lvl="0" indent="-342900" fontAlgn="base">
              <a:lnSpc>
                <a:spcPct val="110000"/>
              </a:lnSpc>
              <a:spcBef>
                <a:spcPts val="1200"/>
              </a:spcBef>
              <a:spcAft>
                <a:spcPts val="2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  <a:endParaRPr lang="ru-RU" b="1" dirty="0">
              <a:solidFill>
                <a:srgbClr val="FFFFFF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05740" lvl="0" indent="-342900" fontAlgn="base">
              <a:lnSpc>
                <a:spcPct val="110000"/>
              </a:lnSpc>
              <a:spcBef>
                <a:spcPts val="1200"/>
              </a:spcBef>
              <a:spcAft>
                <a:spcPts val="2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endParaRPr lang="ru-RU" b="1" dirty="0">
              <a:solidFill>
                <a:srgbClr val="FFFFFF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0434" y="2828836"/>
            <a:ext cx="48855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 , как полученные знания  пригодятся в  повседневной жизни.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823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350" indent="-6350">
              <a:lnSpc>
                <a:spcPct val="107000"/>
              </a:lnSpc>
              <a:spcAft>
                <a:spcPts val="115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Что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плотность.</a:t>
            </a:r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6470469" y="1792936"/>
            <a:ext cx="5416731" cy="4869121"/>
          </a:xfrm>
        </p:spPr>
        <p:txBody>
          <a:bodyPr/>
          <a:lstStyle/>
          <a:p>
            <a:pPr marL="10160" marR="205740" indent="-6350" algn="ctr">
              <a:lnSpc>
                <a:spcPct val="110000"/>
              </a:lnSpc>
              <a:spcAft>
                <a:spcPts val="2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Оказывается, весь мир вокруг нас состоит из молекул, и в разных жидкостях количество этих молекул разное. Молекулы воды упакованы очень плотно, в одном стакане их больше, чем звезд на небе. В масле молекул меньше, они упакованы не так плотно. 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смешаем одинаковое количество воды и масла, вода осядет вниз, а масло всплывет.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avatars.mds.yandex.net/get-zen_doc/127081/pub_5daff7ec05fd9800add78b16_5daff81c3639e600af7a6bfb/scale_120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17433"/>
          <a:stretch>
            <a:fillRect/>
          </a:stretch>
        </p:blipFill>
        <p:spPr bwMode="auto">
          <a:xfrm>
            <a:off x="0" y="1114214"/>
            <a:ext cx="612648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72601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интересный факт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669" y="1010194"/>
            <a:ext cx="53296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ctr">
              <a:lnSpc>
                <a:spcPct val="110000"/>
              </a:lnSpc>
              <a:spcAft>
                <a:spcPts val="2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вязан с водами Атлантического океана и Средиземного моря. </a:t>
            </a:r>
            <a:endParaRPr lang="ru-RU" sz="2000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" indent="-6350" algn="just">
              <a:lnSpc>
                <a:spcPct val="110000"/>
              </a:lnSpc>
              <a:spcAft>
                <a:spcPts val="20"/>
              </a:spcAft>
            </a:pPr>
            <a:r>
              <a:rPr lang="ru-RU" sz="2000" b="1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Эти две массы воды встречаются в Гибралтарском проливе уже тысячи лет и логично было бы предположить, что эти две огромные водяные массы давно должны были бы перемешаться - их соленость и плотность должны были стать одинаковыми, или, по крайней мере, схожими. Но даже в местах, где они сходятся ближе всего, каждая из них сохраняет свои свойства. Другими словами, в местах слияния двух масс воды водный занавес не дал им смешаться.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.ytimg.com/vi/kAZOOApgdCw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11" y="853440"/>
            <a:ext cx="6465389" cy="60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avatars.mds.yandex.net/i?id=91cb625212c92fd707f354ca14a19bbc-589671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37"/>
            <a:ext cx="9274629" cy="671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14858" y="1885523"/>
            <a:ext cx="12627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5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  <a:p>
            <a:pPr algn="ctr"/>
            <a:r>
              <a:rPr lang="ru-RU" sz="5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  <a:p>
            <a:pPr algn="ctr"/>
            <a:r>
              <a:rPr lang="ru-RU" sz="5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5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Ы</a:t>
            </a:r>
          </a:p>
        </p:txBody>
      </p:sp>
    </p:spTree>
    <p:extLst>
      <p:ext uri="{BB962C8B-B14F-4D97-AF65-F5344CB8AC3E}">
        <p14:creationId xmlns:p14="http://schemas.microsoft.com/office/powerpoint/2010/main" val="16657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208" y="284176"/>
            <a:ext cx="10443791" cy="150876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 повышает плотность жидкости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\Downloads\IMG_20220206_140403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1" b="24940"/>
          <a:stretch/>
        </p:blipFill>
        <p:spPr bwMode="auto">
          <a:xfrm>
            <a:off x="330926" y="2144757"/>
            <a:ext cx="5651863" cy="4186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tripingtoisrael.files.wordpress.com/2013/11/dead_sea_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23" y="2074953"/>
            <a:ext cx="5511074" cy="4382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2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Полосы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Полосы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169</TotalTime>
  <Words>447</Words>
  <Application>Microsoft Office PowerPoint</Application>
  <PresentationFormat>Широкоэкранный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Corbel</vt:lpstr>
      <vt:lpstr>Courier New</vt:lpstr>
      <vt:lpstr>Symbol</vt:lpstr>
      <vt:lpstr>Times New Roman</vt:lpstr>
      <vt:lpstr>Wingdings</vt:lpstr>
      <vt:lpstr>Полосы</vt:lpstr>
      <vt:lpstr>ПРОЕКТ « БАШНЯ ПЛОТНОСТИ»</vt:lpstr>
      <vt:lpstr> </vt:lpstr>
      <vt:lpstr>Актуальность:   увидеть интересное и необычное в  жидкостях, которые нас окружают.  </vt:lpstr>
      <vt:lpstr>Цель работы:  с помощью опытов определить, какие жидкости с водой не смешиваются и почему  </vt:lpstr>
      <vt:lpstr>Презентация PowerPoint</vt:lpstr>
      <vt:lpstr>          Что такое плотность. </vt:lpstr>
      <vt:lpstr>интересный факт</vt:lpstr>
      <vt:lpstr>Презентация PowerPoint</vt:lpstr>
      <vt:lpstr>Опыт 1. (соль повышает плотность жидкости)</vt:lpstr>
      <vt:lpstr>Опыт 2.(взаимодействие веществ разной плотности )</vt:lpstr>
      <vt:lpstr>Опыт 3. Жидкости не смешиваются, так как имеют разную плотность. Растительное масло остается на поверхности воды, потому что плотность масла меньше плотности воды. Вода – вещество менее плотное чем мед, поэтому она остаётся на поверхности этой жидкости.</vt:lpstr>
      <vt:lpstr>предметы в сосуде плавают или тонут – в зависимости  от своей плотности и плотности слоев жидкости. </vt:lpstr>
      <vt:lpstr>Мои коктейли</vt:lpstr>
      <vt:lpstr>Применение в жизни разной плотности жидкостей</vt:lpstr>
      <vt:lpstr>ВЫВОДЫ: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БАШНЯ ПЛОТНОСТИ»</dc:title>
  <dc:creator>Учетная запись Майкрософт</dc:creator>
  <cp:lastModifiedBy>Учетная запись Майкрософт</cp:lastModifiedBy>
  <cp:revision>31</cp:revision>
  <dcterms:created xsi:type="dcterms:W3CDTF">2022-02-15T14:18:44Z</dcterms:created>
  <dcterms:modified xsi:type="dcterms:W3CDTF">2022-02-18T03:45:25Z</dcterms:modified>
</cp:coreProperties>
</file>