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772400" cy="300039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>
                    <a:lumMod val="50000"/>
                  </a:schemeClr>
                </a:solidFill>
              </a:rPr>
              <a:t>ТЕМА УРОКА</a:t>
            </a:r>
            <a:r>
              <a:rPr lang="ru-RU" dirty="0" smtClean="0"/>
              <a:t>: </a:t>
            </a:r>
            <a:r>
              <a:rPr lang="ru-RU" u="sng" dirty="0" smtClean="0"/>
              <a:t>«Грамматическое время </a:t>
            </a:r>
            <a:r>
              <a:rPr lang="en-US" u="sng" dirty="0" smtClean="0"/>
              <a:t>Present Simple Tense</a:t>
            </a:r>
            <a:r>
              <a:rPr lang="ru-RU" u="sng" dirty="0" smtClean="0"/>
              <a:t>- Настоящее простое время»</a:t>
            </a:r>
            <a:endParaRPr lang="ru-RU" u="sng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1470025"/>
          </a:xfrm>
        </p:spPr>
        <p:txBody>
          <a:bodyPr/>
          <a:lstStyle/>
          <a:p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>Обозначение времени</a:t>
            </a:r>
            <a:endParaRPr lang="ru-RU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714488"/>
            <a:ext cx="9144000" cy="514351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Настоящее простое время выражает </a:t>
            </a:r>
            <a:r>
              <a:rPr lang="ru-RU" b="1" dirty="0" smtClean="0">
                <a:solidFill>
                  <a:srgbClr val="FFC000"/>
                </a:solidFill>
              </a:rPr>
              <a:t>обычные, постоянные, повторяющиеся (рутинные) действия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l"/>
            <a:r>
              <a:rPr lang="ru-RU" b="1" u="sng" dirty="0" smtClean="0">
                <a:solidFill>
                  <a:srgbClr val="FF0000"/>
                </a:solidFill>
              </a:rPr>
              <a:t>Слова-спутники: </a:t>
            </a:r>
            <a:endParaRPr lang="en-US" b="1" u="sng" dirty="0" smtClean="0">
              <a:solidFill>
                <a:srgbClr val="FF0000"/>
              </a:solidFill>
            </a:endParaRPr>
          </a:p>
          <a:p>
            <a:pPr algn="l"/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Usually</a:t>
            </a:r>
          </a:p>
          <a:p>
            <a:pPr algn="l"/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Often</a:t>
            </a:r>
          </a:p>
          <a:p>
            <a:pPr algn="l"/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Always</a:t>
            </a:r>
          </a:p>
          <a:p>
            <a:pPr algn="l"/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Sometimes</a:t>
            </a:r>
          </a:p>
          <a:p>
            <a:pPr algn="l"/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Seldom</a:t>
            </a:r>
          </a:p>
          <a:p>
            <a:pPr algn="l"/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Every day/ night/ month/ year</a:t>
            </a:r>
          </a:p>
          <a:p>
            <a:pPr algn="l"/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Never</a:t>
            </a:r>
            <a:endParaRPr lang="ru-RU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Образование утвердительных предложений в данном времени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1714488"/>
            <a:ext cx="8286808" cy="485778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 утвердительном предложении глагол используется без частицы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to.</a:t>
            </a:r>
          </a:p>
          <a:p>
            <a:pPr algn="l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 3-ем лице ед. числа к глаголу прибавляется окончание -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 (s)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l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Например:</a:t>
            </a:r>
          </a:p>
          <a:p>
            <a:pPr algn="l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 swim</a:t>
            </a:r>
          </a:p>
          <a:p>
            <a:pPr algn="l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You swim</a:t>
            </a:r>
          </a:p>
          <a:p>
            <a:pPr algn="l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We swim</a:t>
            </a:r>
          </a:p>
          <a:p>
            <a:pPr algn="l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They swim</a:t>
            </a:r>
          </a:p>
          <a:p>
            <a:pPr algn="l"/>
            <a:r>
              <a:rPr lang="en-US" b="1" u="sng" dirty="0" smtClean="0">
                <a:solidFill>
                  <a:srgbClr val="FFFF00"/>
                </a:solidFill>
              </a:rPr>
              <a:t>He/ she/ it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swim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</a:p>
          <a:p>
            <a:pPr algn="l"/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Образование вопросительных предложений в данном времени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1714488"/>
            <a:ext cx="8286808" cy="4857784"/>
          </a:xfrm>
        </p:spPr>
        <p:txBody>
          <a:bodyPr>
            <a:normAutofit/>
          </a:bodyPr>
          <a:lstStyle/>
          <a:p>
            <a:pPr algn="l"/>
            <a:r>
              <a:rPr lang="ru-RU" b="1" i="1" dirty="0" smtClean="0">
                <a:solidFill>
                  <a:srgbClr val="C00000"/>
                </a:solidFill>
              </a:rPr>
              <a:t>Формула:</a:t>
            </a:r>
          </a:p>
          <a:p>
            <a:pPr algn="l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Do+ I/ you/ we/ they+ V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</a:p>
          <a:p>
            <a:pPr algn="l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Например:</a:t>
            </a:r>
          </a:p>
          <a:p>
            <a:pPr algn="l"/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Do they swim?</a:t>
            </a:r>
          </a:p>
          <a:p>
            <a:pPr algn="l"/>
            <a:r>
              <a:rPr lang="ru-RU" b="1" i="1" dirty="0" smtClean="0">
                <a:solidFill>
                  <a:srgbClr val="C00000"/>
                </a:solidFill>
              </a:rPr>
              <a:t>Формула:</a:t>
            </a:r>
            <a:endParaRPr lang="en-US" b="1" i="1" dirty="0" smtClean="0">
              <a:solidFill>
                <a:srgbClr val="C00000"/>
              </a:solidFill>
            </a:endParaRPr>
          </a:p>
          <a:p>
            <a:pPr algn="l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Does+ he/ she/ it + V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(без окончания </a:t>
            </a:r>
            <a:r>
              <a:rPr lang="en-US" b="1" dirty="0" smtClean="0">
                <a:solidFill>
                  <a:srgbClr val="FF0000"/>
                </a:solidFill>
              </a:rPr>
              <a:t>s/ </a:t>
            </a:r>
            <a:r>
              <a:rPr lang="en-US" b="1" dirty="0" err="1" smtClean="0">
                <a:solidFill>
                  <a:srgbClr val="FF0000"/>
                </a:solidFill>
              </a:rPr>
              <a:t>es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)?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Например:</a:t>
            </a:r>
          </a:p>
          <a:p>
            <a:pPr algn="l"/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Does she swim?</a:t>
            </a:r>
          </a:p>
          <a:p>
            <a:pPr algn="l"/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endParaRPr lang="en-US" dirty="0" smtClean="0"/>
          </a:p>
          <a:p>
            <a:pPr algn="l"/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Образование отрицательных предложений в данном времени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1714488"/>
            <a:ext cx="8286808" cy="4857784"/>
          </a:xfrm>
        </p:spPr>
        <p:txBody>
          <a:bodyPr>
            <a:normAutofit lnSpcReduction="10000"/>
          </a:bodyPr>
          <a:lstStyle/>
          <a:p>
            <a:pPr algn="l"/>
            <a:r>
              <a:rPr lang="ru-RU" b="1" i="1" dirty="0" smtClean="0">
                <a:solidFill>
                  <a:srgbClr val="C00000"/>
                </a:solidFill>
              </a:rPr>
              <a:t>Формула:</a:t>
            </a:r>
          </a:p>
          <a:p>
            <a:pPr algn="l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I/ you/ we/ they + </a:t>
            </a:r>
            <a:r>
              <a:rPr lang="en-US" b="1" dirty="0" smtClean="0">
                <a:solidFill>
                  <a:srgbClr val="00B050"/>
                </a:solidFill>
              </a:rPr>
              <a:t>do not (don’t )+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V. 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Например:</a:t>
            </a:r>
          </a:p>
          <a:p>
            <a:pPr algn="l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We do not (don’t ) speak English.</a:t>
            </a:r>
          </a:p>
          <a:p>
            <a:pPr algn="l"/>
            <a:r>
              <a:rPr lang="ru-RU" b="1" i="1" dirty="0" smtClean="0">
                <a:solidFill>
                  <a:srgbClr val="C00000"/>
                </a:solidFill>
              </a:rPr>
              <a:t>Формула:</a:t>
            </a:r>
            <a:endParaRPr lang="en-US" b="1" i="1" dirty="0" smtClean="0">
              <a:solidFill>
                <a:srgbClr val="C00000"/>
              </a:solidFill>
            </a:endParaRPr>
          </a:p>
          <a:p>
            <a:pPr algn="l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He/ she/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it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+ </a:t>
            </a:r>
            <a:r>
              <a:rPr lang="en-US" b="1" dirty="0" smtClean="0">
                <a:solidFill>
                  <a:srgbClr val="00B050"/>
                </a:solidFill>
              </a:rPr>
              <a:t>does not </a:t>
            </a:r>
            <a:r>
              <a:rPr lang="en-US" b="1" dirty="0" smtClean="0">
                <a:solidFill>
                  <a:srgbClr val="00B050"/>
                </a:solidFill>
              </a:rPr>
              <a:t>(doesn’t )+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 (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без окончаний </a:t>
            </a:r>
            <a:r>
              <a:rPr lang="en-US" b="1" dirty="0" smtClean="0">
                <a:solidFill>
                  <a:srgbClr val="FF0000"/>
                </a:solidFill>
              </a:rPr>
              <a:t>s/ </a:t>
            </a:r>
            <a:r>
              <a:rPr lang="en-US" b="1" dirty="0" err="1" smtClean="0">
                <a:solidFill>
                  <a:srgbClr val="FF0000"/>
                </a:solidFill>
              </a:rPr>
              <a:t>es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pPr algn="l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Например:</a:t>
            </a:r>
          </a:p>
          <a:p>
            <a:pPr algn="l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She does not (doesn’t ) speak English.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endParaRPr lang="en-US" dirty="0" smtClean="0"/>
          </a:p>
          <a:p>
            <a:pPr algn="l"/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8643966" cy="1857388"/>
          </a:xfrm>
        </p:spPr>
        <p:txBody>
          <a:bodyPr>
            <a:noAutofit/>
          </a:bodyPr>
          <a:lstStyle/>
          <a:p>
            <a:pPr algn="l"/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Выполнение практического задания. 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Раскройте скобки. Образуйте глаголы в настоящем простом времени.</a:t>
            </a:r>
            <a:endParaRPr lang="ru-RU" sz="3200" b="1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332037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en-US" sz="3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Tuesday, the 11</a:t>
            </a:r>
            <a:r>
              <a:rPr lang="en-US" sz="35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3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of October</a:t>
            </a:r>
          </a:p>
          <a:p>
            <a:pPr algn="ctr">
              <a:buNone/>
            </a:pPr>
            <a:r>
              <a:rPr lang="en-US" sz="35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Classwork</a:t>
            </a:r>
            <a:endParaRPr lang="ru-RU" sz="35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3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Practical task</a:t>
            </a:r>
          </a:p>
          <a:p>
            <a:pPr>
              <a:buNone/>
            </a:pPr>
            <a:r>
              <a:rPr lang="en-US" sz="3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1.My mum …(swim) every Monday.</a:t>
            </a:r>
          </a:p>
          <a:p>
            <a:pPr>
              <a:buNone/>
            </a:pPr>
            <a:r>
              <a:rPr lang="en-US" sz="3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2.I … (read) books every day.</a:t>
            </a:r>
          </a:p>
          <a:p>
            <a:pPr>
              <a:buNone/>
            </a:pPr>
            <a:r>
              <a:rPr lang="en-US" sz="3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My dad … (not/ walk) on Tuesdays.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rizkly.com/wp-content/uploads/2019/11/rizkly-bye-poam-e157322918645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896"/>
            <a:ext cx="9144000" cy="6860895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53</TotalTime>
  <Words>252</Words>
  <PresentationFormat>Экран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ТЕМА УРОКА: «Грамматическое время Present Simple Tense- Настоящее простое время»</vt:lpstr>
      <vt:lpstr>Обозначение времени</vt:lpstr>
      <vt:lpstr>Образование утвердительных предложений в данном времени</vt:lpstr>
      <vt:lpstr>Образование вопросительных предложений в данном времени</vt:lpstr>
      <vt:lpstr>Образование отрицательных предложений в данном времени</vt:lpstr>
      <vt:lpstr>Выполнение практического задания.  Раскройте скобки. Образуйте глаголы в настоящем простом времени.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«Грамматическое время Present Simple Tense- Настоящее простое время.»</dc:title>
  <dc:creator>User</dc:creator>
  <cp:lastModifiedBy>User</cp:lastModifiedBy>
  <cp:revision>11</cp:revision>
  <dcterms:created xsi:type="dcterms:W3CDTF">2022-10-08T10:51:21Z</dcterms:created>
  <dcterms:modified xsi:type="dcterms:W3CDTF">2022-10-25T08:23:03Z</dcterms:modified>
</cp:coreProperties>
</file>