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BC68-24F5-401D-90A1-D4F04F347676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986B-8077-4200-BFB5-0500D5DA1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1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BC68-24F5-401D-90A1-D4F04F347676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986B-8077-4200-BFB5-0500D5DA1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BC68-24F5-401D-90A1-D4F04F347676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986B-8077-4200-BFB5-0500D5DA1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BC68-24F5-401D-90A1-D4F04F347676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986B-8077-4200-BFB5-0500D5DA1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4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BC68-24F5-401D-90A1-D4F04F347676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986B-8077-4200-BFB5-0500D5DA1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1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BC68-24F5-401D-90A1-D4F04F347676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986B-8077-4200-BFB5-0500D5DA1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1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BC68-24F5-401D-90A1-D4F04F347676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986B-8077-4200-BFB5-0500D5DA1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7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BC68-24F5-401D-90A1-D4F04F347676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986B-8077-4200-BFB5-0500D5DA1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0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BC68-24F5-401D-90A1-D4F04F347676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986B-8077-4200-BFB5-0500D5DA1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2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BC68-24F5-401D-90A1-D4F04F347676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986B-8077-4200-BFB5-0500D5DA1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6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BC68-24F5-401D-90A1-D4F04F347676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986B-8077-4200-BFB5-0500D5DA1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2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8BC68-24F5-401D-90A1-D4F04F347676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986B-8077-4200-BFB5-0500D5DA1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4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obrazovanie/prirod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5101"/>
            <a:ext cx="9144000" cy="469899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«ЦЕНТР РАЗВИТИЯ РЕБЁНКА – ДЕТСКИЙ САД. С .НОВОСЫСОЕВКА» ЯКОВЛЕВСКИЙ МУНИЦИПАЛЬНЫЙ ОКРУГ,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24100"/>
            <a:ext cx="9144000" cy="4292600"/>
          </a:xfrm>
        </p:spPr>
        <p:txBody>
          <a:bodyPr>
            <a:normAutofit fontScale="70000" lnSpcReduction="20000"/>
          </a:bodyPr>
          <a:lstStyle/>
          <a:p>
            <a:r>
              <a:rPr lang="ru-RU" sz="5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«ЭКОЛОГИЯ-ДЕЛО КАЖДОГО»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категории: Левченко Л.М.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4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301625"/>
            <a:ext cx="10515600" cy="54927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экологии в младшей группе «Улыбка».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003300"/>
            <a:ext cx="4238625" cy="565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1085850"/>
            <a:ext cx="7315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619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57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экологии в младшей группе «Улыбка»: «На пенёчке», «Прыгает, летает, плавает».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990600"/>
            <a:ext cx="42862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67" y="990600"/>
            <a:ext cx="7484533" cy="561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13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297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«Заставить полюбить природу нельзя,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но помочь полюбить можно».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Н.И. Сладков.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32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3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03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0" y="225425"/>
            <a:ext cx="9918700" cy="508317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5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4775200"/>
          </a:xfrm>
        </p:spPr>
        <p:txBody>
          <a:bodyPr>
            <a:normAutofit fontScale="90000"/>
          </a:bodyPr>
          <a:lstStyle/>
          <a:p>
            <a:r>
              <a:rPr lang="ru-RU" sz="2000" i="0" dirty="0" smtClean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i="0" dirty="0" smtClean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положительного отношения ребенка дошкольника к окружающей среде – земле, воде, флоре, фауне.</a:t>
            </a:r>
            <a:br>
              <a:rPr lang="ru-RU" sz="2000" b="1" i="0" dirty="0" smtClean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b="1" dirty="0" smtClean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формирование системы элементарных научных экологических знаний, доступных пониманию ребенка-дошкольника (прежде всего, как средства становления осознанно-правильного отношения к природе);</a:t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развитие познавательного интереса к миру природы;</a:t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формирование первоначальных умений и навыков экологически грамотного и безопасного для природы и для самого ребенка поведения;</a:t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воспитание гуманного, эмоционально-положительного, бережного, заботливого отношения к миру природы и окружающему миру в целом; развитие чувства эмпатии к объектам природы;</a:t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формирование умений и навыков наблюдений за природными объектами и явлениями;</a:t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формирование первоначальной системы ценностных ориентации (восприятие себя как части природы, взаимосвязи человека и природы, само ценность и многообразие значений природы, ценность общения с природой);</a:t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освоение элементарных норм поведения по отношению к природе, формирование навыков рационального природопользования в повседневной жизни;</a:t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формирование умения и желания сохранять природу и при необходимости оказывать ей помощь (уход за живыми объектами), а также навыков элементарной природоохранной деятельности в ближайшем окружении;</a:t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формирование элементарных умений предвидеть последствия некоторых своих действий по отношению к окружающей среде. 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5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" y="0"/>
            <a:ext cx="12192576" cy="6857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-1701800"/>
            <a:ext cx="10515600" cy="9169399"/>
          </a:xfrm>
        </p:spPr>
        <p:txBody>
          <a:bodyPr>
            <a:noAutofit/>
          </a:bodyPr>
          <a:lstStyle/>
          <a:p>
            <a:r>
              <a:rPr lang="ru-RU" sz="2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Дошкольный возраст – самоценный этап в развитии </a:t>
            </a:r>
            <a:r>
              <a:rPr lang="ru-RU" sz="2000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Экология, экологическое воспитание, природа"/>
              </a:rPr>
              <a:t>экологической культуры человека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период закладываются основы личности, в том числе позитивное отношение к природе, окружающему миру. В этом возрасте ребенок начинает выделять себя из окружающей среды, развивается эмоционально-ценностное отношение к окружающему, формируются основы нравственно-экологических позиций личности, которые проявляются во взаимодействиях ребенка с природой, в осознании неразрывности с ней. Благодаря этому возможны формирование у детей экологических знаний, норм и правил взаимодействия с природой, воспитание сопереживания к ней, активность в решении некоторых экологических проблем. При этом накопление знаний у детей дошкольного возраста не является самоцелью. Они – необходимое условие выработки эмоционально-нравственного и действенного отношения к миру.</a:t>
            </a:r>
            <a:br>
              <a:rPr lang="ru-RU" sz="2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Детский сад является первым звеном системы непрерывного экологического образования, поэтому не случайно перед педагогами встает задача формирования у дошкольников основ культуры рационального природопользования</a:t>
            </a:r>
            <a:r>
              <a:rPr lang="ru-RU" sz="20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sz="20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r>
              <a:rPr lang="ru-RU" sz="20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20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r>
              <a:rPr lang="ru-RU" sz="20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ru-RU" sz="2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распространение передового педагогического опыта в рамках работы по повышению экологической культуры; развитие у подрастающего поколения бережного отношения к природе и окружающей среде; привлечение внимания к экологическим проблемам и современным способам их решения.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0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3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экологической культуры на прогулке: Старшая группа «Пчёлки». Наблюдение за пауком на участке.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" y="1761065"/>
            <a:ext cx="3822700" cy="509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976840"/>
            <a:ext cx="3448050" cy="459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63" y="1824564"/>
            <a:ext cx="3727450" cy="496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722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03100" cy="68410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877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муравейником на участке: Старшая группа «Пчёлки», младшая группа «Улыбка»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82" y="723900"/>
            <a:ext cx="3752850" cy="500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14500"/>
            <a:ext cx="6671732" cy="500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32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576" cy="6857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территории на участках в старшей группе «Пчёлки» и в младшей «Улыбка».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7" y="1498601"/>
            <a:ext cx="4182533" cy="313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82" y="2463479"/>
            <a:ext cx="3843867" cy="288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81" y="1498601"/>
            <a:ext cx="4182533" cy="313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896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-155575"/>
            <a:ext cx="10515600" cy="95567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 на занятиях: старшая группа «Пчёлки». Знакомство с лэпбуком «Экология».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5000"/>
            <a:ext cx="2444750" cy="325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49" y="953426"/>
            <a:ext cx="3717219" cy="278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23" y="960040"/>
            <a:ext cx="35814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68" y="3806030"/>
            <a:ext cx="3821111" cy="2865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58" y="3902536"/>
            <a:ext cx="3699581" cy="277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10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игра в старшей группе «Пчёлки» : «Сортируем мусор».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837009"/>
            <a:ext cx="3081867" cy="23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7819"/>
            <a:ext cx="4705351" cy="352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79" y="3093242"/>
            <a:ext cx="4910667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361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84"/>
            <a:ext cx="12191999" cy="6883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77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лепке в старшей группе «Пчёлки» по теме «Божья коровка», «Зоопарк для кукол».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850900"/>
            <a:ext cx="220980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1400" y="939800"/>
            <a:ext cx="2152650" cy="2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2" y="939800"/>
            <a:ext cx="21336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0" y="3935411"/>
            <a:ext cx="1982788" cy="2643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0" y="3872969"/>
            <a:ext cx="2076450" cy="276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2008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200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«ЦЕНТР РАЗВИТИЯ РЕБЁНКА – ДЕТСКИЙ САД. С .НОВОСЫСОЕВКА» ЯКОВЛЕВСКИЙ МУНИЦИПАЛЬНЫЙ ОКРУГ,</vt:lpstr>
      <vt:lpstr>Цель: Формирование положительного отношения ребенка дошкольника к окружающей среде – земле, воде, флоре, фауне.  Задачи:– формирование системы элементарных научных экологических знаний, доступных пониманию ребенка-дошкольника (прежде всего, как средства становления осознанно-правильного отношения к природе);  – развитие познавательного интереса к миру природы;  – формирование первоначальных умений и навыков экологически грамотного и безопасного для природы и для самого ребенка поведения;  – воспитание гуманного, эмоционально-положительного, бережного, заботливого отношения к миру природы и окружающему миру в целом; развитие чувства эмпатии к объектам природы;  – формирование умений и навыков наблюдений за природными объектами и явлениями;  – формирование первоначальной системы ценностных ориентации (восприятие себя как части природы, взаимосвязи человека и природы, само ценность и многообразие значений природы, ценность общения с природой);  – освоение элементарных норм поведения по отношению к природе, формирование навыков рационального природопользования в повседневной жизни;  – формирование умения и желания сохранять природу и при необходимости оказывать ей помощь (уход за живыми объектами), а также навыков элементарной природоохранной деятельности в ближайшем окружении;  – формирование элементарных умений предвидеть последствия некоторых своих действий по отношению к окружающей среде. </vt:lpstr>
      <vt:lpstr>    Дошкольный возраст – самоценный этап в развитии экологической культуры человека. В этот период закладываются основы личности, в том числе позитивное отношение к природе, окружающему миру. В этом возрасте ребенок начинает выделять себя из окружающей среды, развивается эмоционально-ценностное отношение к окружающему, формируются основы нравственно-экологических позиций личности, которые проявляются во взаимодействиях ребенка с природой, в осознании неразрывности с ней. Благодаря этому возможны формирование у детей экологических знаний, норм и правил взаимодействия с природой, воспитание сопереживания к ней, активность в решении некоторых экологических проблем. При этом накопление знаний у детей дошкольного возраста не является самоцелью. Они – необходимое условие выработки эмоционально-нравственного и действенного отношения к миру.       Детский сад является первым звеном системы непрерывного экологического образования, поэтому не случайно перед педагогами встает задача формирования у дошкольников основ культуры рационального природопользования.       Выявление и распространение передового педагогического опыта в рамках работы по повышению экологической культуры; развитие у подрастающего поколения бережного отношения к природе и окружающей среде; привлечение внимания к экологическим проблемам и современным способам их решения. </vt:lpstr>
      <vt:lpstr>Привитие экологической культуры на прогулке: Старшая группа «Пчёлки». Наблюдение за пауком на участке.</vt:lpstr>
      <vt:lpstr>Наблюдение за муравейником на участке: Старшая группа «Пчёлки», младшая группа «Улыбка»</vt:lpstr>
      <vt:lpstr>Уборка территории на участках в старшей группе «Пчёлки» и в младшей «Улыбка».</vt:lpstr>
      <vt:lpstr>Экологическое воспитание на занятиях: старшая группа «Пчёлки». Знакомство с лэпбуком «Экология».</vt:lpstr>
      <vt:lpstr>Экологическая игра в старшей группе «Пчёлки» : «Сортируем мусор».</vt:lpstr>
      <vt:lpstr>На занятиях по лепке в старшей группе «Пчёлки» по теме «Божья коровка», «Зоопарк для кукол».</vt:lpstr>
      <vt:lpstr>На занятиях по экологии в младшей группе «Улыбка».</vt:lpstr>
      <vt:lpstr>Игры по экологии в младшей группе «Улыбка»: «На пенёчке», «Прыгает, летает, плавает».</vt:lpstr>
      <vt:lpstr>«Заставить полюбить природу нельзя, но помочь полюбить можно». Н.И. Сладков.  </vt:lpstr>
      <vt:lpstr>СПАСИБО ЗА ВНИМАНИЕ.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«ЦЕНТР РАЗВИТИЯ РЕБЁНКА – ДЕТСКИЙ САД. С .НОВОСЫСОЕВКА» ЯКОВЛЕВСКИЙ МУНИЦИПАЛЬНЫЙ ОКРУГ,</dc:title>
  <dc:creator>Любовь Левченко</dc:creator>
  <cp:lastModifiedBy>Любовь Левченко</cp:lastModifiedBy>
  <cp:revision>11</cp:revision>
  <dcterms:created xsi:type="dcterms:W3CDTF">2024-06-03T03:14:10Z</dcterms:created>
  <dcterms:modified xsi:type="dcterms:W3CDTF">2024-06-03T04:43:56Z</dcterms:modified>
</cp:coreProperties>
</file>