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2" r:id="rId10"/>
    <p:sldId id="268" r:id="rId11"/>
    <p:sldId id="263" r:id="rId12"/>
    <p:sldId id="269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m.wikipedia.org/wiki/%D0%9A%D0%B8%D0%B1%D1%8F%D0%BA%D0%BE%D0%B2,_%D0%90%D0%BB%D0%B5%D0%BA%D1%81%D0%B5%D0%B9_%D0%92%D0%B0%D1%81%D0%B8%D0%BB%D1%8C%D0%B5%D0%B2%D0%B8%D1%87" TargetMode="External" /><Relationship Id="rId2" Type="http://schemas.openxmlformats.org/officeDocument/2006/relationships/hyperlink" Target="https://ru.m.wikipedia.org/wiki/%D0%9A%D0%B0%D0%B7%D0%B0%D0%BD%D1%81%D0%BA%D0%B8%D0%B9_%D0%B3%D0%BE%D1%81%D1%83%D0%B4%D0%B0%D1%80%D1%81%D1%82%D0%B2%D0%B5%D0%BD%D0%BD%D1%8B%D0%B9_%D0%BC%D0%B5%D0%B4%D0%B8%D1%86%D0%B8%D0%BD%D1%81%D0%BA%D0%B8%D0%B9_%D1%83%D0%BD%D0%B8%D0%B2%D0%B5%D1%80%D1%81%D0%B8%D1%82%D0%B5%D1%82" TargetMode="Externa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hyperlink" Target="https://ru.m.wikipedia.org/wiki/%D0%97%D0%B5%D1%84%D0%B8%D1%80%D0%BE%D0%B2,_%D0%9B%D0%B5%D0%B2_%D0%9D%D0%B8%D0%BA%D0%BE%D0%BB%D0%B0%D0%B5%D0%B2%D0%B8%D1%87#cite_note-%D0%B7%D0%B0%D0%BF%D0%B8%D1%81%D0%BA%D0%B8-1" TargetMode="Externa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4FA91-60B1-0D01-BC92-37004832B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Пензенские</a:t>
            </a:r>
            <a:r>
              <a:rPr lang="ru-RU" dirty="0"/>
              <a:t> </a:t>
            </a:r>
            <a:r>
              <a:rPr lang="ru-RU" sz="3600" dirty="0"/>
              <a:t>поэты</a:t>
            </a:r>
            <a:r>
              <a:rPr lang="ru-RU" dirty="0"/>
              <a:t> </a:t>
            </a:r>
            <a:r>
              <a:rPr lang="ru-RU" sz="3600" dirty="0"/>
              <a:t>Вов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EE1FC86-E8A5-8DBE-A84A-8D13E0875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Зефиров, Кириллов, Сазонов.</a:t>
            </a:r>
          </a:p>
        </p:txBody>
      </p:sp>
    </p:spTree>
    <p:extLst>
      <p:ext uri="{BB962C8B-B14F-4D97-AF65-F5344CB8AC3E}">
        <p14:creationId xmlns:p14="http://schemas.microsoft.com/office/powerpoint/2010/main" val="311981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3AFB85-883A-0264-01DF-06B286780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507" y="1000124"/>
            <a:ext cx="3783806" cy="42386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9FF25-9177-7360-E934-09033D1DDFF7}"/>
              </a:ext>
            </a:extLst>
          </p:cNvPr>
          <p:cNvSpPr txBox="1"/>
          <p:nvPr/>
        </p:nvSpPr>
        <p:spPr>
          <a:xfrm>
            <a:off x="4491038" y="-142876"/>
            <a:ext cx="5619751" cy="7106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Пенза. 1941-й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эхо армейской тревоги,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Холодные вскинув штыки,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старой Московской дороге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запад уходят полки.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Суровы, обветрены лица,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Бойцы напряженно молчат.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ждет с нетерпеньем столица,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будто орлица орлят.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Неласковый пензенский вечер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Грядет по </a:t>
            </a:r>
            <a:r>
              <a:rPr lang="ru-RU" sz="180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присурским</a:t>
            </a: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холмам.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Солдаты уходят навстречу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Свинцовым, смертельным дождям…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Уходят Московской дорогой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Рожденные в Пензе полки.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матери шепчут с тревогой: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Скорей возвращайтесь, сынки…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6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E7E810-319C-651E-5DA3-F93F27F1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97781"/>
            <a:ext cx="4938713" cy="3988594"/>
          </a:xfrm>
        </p:spPr>
        <p:txBody>
          <a:bodyPr/>
          <a:lstStyle/>
          <a:p>
            <a:r>
              <a:rPr lang="ru-RU" sz="1800" b="1" kern="100">
                <a:solidFill>
                  <a:srgbClr val="252525"/>
                </a:solidFill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Зефиров Лев Григорьевич</a:t>
            </a:r>
            <a:endParaRPr lang="ru-RU" sz="18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10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Родился 26 октября 1926 года в Казани.</a:t>
            </a:r>
          </a:p>
          <a:p>
            <a:r>
              <a:rPr lang="ru-RU" sz="1800" kern="10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Окончил </a:t>
            </a:r>
            <a:r>
              <a:rPr lang="ru-RU" sz="1800" u="sng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Казанский государственный медицинский университет"/>
              </a:rPr>
              <a:t>Казанский государственный медицинский институт</a:t>
            </a:r>
            <a:r>
              <a:rPr lang="ru-RU" sz="1800" kern="10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kern="10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Защитил кандидатскую диссертацию под руководством члена-корреспондента АМН СССР </a:t>
            </a:r>
            <a:r>
              <a:rPr lang="ru-RU" sz="1800" u="sng" kern="1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Кибяков, Алексей Васильевич"/>
              </a:rPr>
              <a:t>Алексея Васильевича Кибякова</a:t>
            </a:r>
            <a:r>
              <a:rPr lang="ru-RU" sz="1800" kern="10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kern="10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Работал в должности доцента кафедры нормальной физиологии Казанского государственного медицинского института.</a:t>
            </a:r>
            <a:r>
              <a:rPr lang="ru-RU" sz="1800" u="sng" kern="100" baseline="300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[1]</a:t>
            </a:r>
            <a:endParaRPr lang="ru-RU" sz="18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65307A-973E-153F-AF36-61C7DADAD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950" y="582744"/>
            <a:ext cx="40666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9773-5B6D-39B8-C339-ECADD99D0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411" y="431601"/>
            <a:ext cx="5235178" cy="599479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"Танк на </a:t>
            </a:r>
            <a:r>
              <a:rPr lang="ru-RU" b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пьедестале"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Тяжеловесен и суров,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броневой военной стали,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Он, с честью выйдя из боёв,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стоит на пьедестале.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помнит страшные бои,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знает — это добровольцы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Вносили в фонд рубли свои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«пензенского комсомольца».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он ничем не осрамил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Себя в те грозные годины —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Врага давил, разил, громил,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русский богатырь былинный.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вот по-прежнему суров,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броневой военной стали,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Он, с честью выйдя из боёв,</a:t>
            </a:r>
            <a:b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стоит на пьедестале.</a:t>
            </a:r>
            <a:endParaRPr lang="ru-RU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2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11AE1D-ED1E-8EBA-FC20-2666391A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745" y="455083"/>
            <a:ext cx="8347686" cy="5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9C8B1-15C4-1B2D-DF39-1DEFD8DA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194" y="2686050"/>
            <a:ext cx="9601200" cy="1485900"/>
          </a:xfrm>
        </p:spPr>
        <p:txBody>
          <a:bodyPr/>
          <a:lstStyle/>
          <a:p>
            <a:r>
              <a:rPr lang="ru-RU" dirty="0"/>
              <a:t>          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756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2A30A1-5999-0001-DDFA-E058D054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69420"/>
            <a:ext cx="8128000" cy="53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5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5D75E8-2FB3-3A6C-D514-90B9BFB3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99" y="719423"/>
            <a:ext cx="9582001" cy="541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7B1F1-9794-5982-E7C4-6EEEB736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76" y="484584"/>
            <a:ext cx="8840447" cy="58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BFDCA7-2F35-32A4-CCD7-A0E1F3B4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39" y="301227"/>
            <a:ext cx="8821922" cy="62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240AC2-6AB9-CB65-BA8C-3A8BCC8F1694}"/>
              </a:ext>
            </a:extLst>
          </p:cNvPr>
          <p:cNvSpPr txBox="1"/>
          <p:nvPr/>
        </p:nvSpPr>
        <p:spPr>
          <a:xfrm>
            <a:off x="1893093" y="1547812"/>
            <a:ext cx="4726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kern="1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САЗОНОВ Александр Александрович (10.04.1932 - 16.12.1992)</a:t>
            </a:r>
            <a:endParaRPr lang="ru-RU" sz="1800" kern="100" dirty="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1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Журналист, прозаик, поэт, член Союза писателей РСФСР (1976), член Союза журналистов СССР, заслуженный работник культуры РСФСР (1991). Родился в г. Нижнем Ломове.</a:t>
            </a:r>
            <a:endParaRPr lang="ru-RU" sz="1800" kern="100" dirty="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53D2FD5-24DA-1292-91A0-1258805D3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934" y="440530"/>
            <a:ext cx="3744516" cy="6072189"/>
          </a:xfrm>
        </p:spPr>
      </p:pic>
    </p:spTree>
    <p:extLst>
      <p:ext uri="{BB962C8B-B14F-4D97-AF65-F5344CB8AC3E}">
        <p14:creationId xmlns:p14="http://schemas.microsoft.com/office/powerpoint/2010/main" val="213809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1D2B9F-9303-5EC5-4F2C-FC183282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8" y="1381125"/>
            <a:ext cx="5081588" cy="3595688"/>
          </a:xfrm>
        </p:spPr>
        <p:txBody>
          <a:bodyPr>
            <a:normAutofit/>
          </a:bodyPr>
          <a:lstStyle/>
          <a:p>
            <a:r>
              <a:rPr lang="ru-RU" dirty="0"/>
              <a:t>Сазонов Александр Александрович учился в Полоцком кадетском корпусе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7C7031-E032-DF80-ACB0-7ADDA797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57" y="321277"/>
            <a:ext cx="4655343" cy="62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7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DA753A-5041-480B-BE35-9E869D2A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90563"/>
            <a:ext cx="4331494" cy="5176837"/>
          </a:xfrm>
        </p:spPr>
        <p:txBody>
          <a:bodyPr/>
          <a:lstStyle/>
          <a:p>
            <a:r>
              <a:rPr lang="ru-RU" b="0" i="0">
                <a:solidFill>
                  <a:srgbClr val="2C2D2E"/>
                </a:solidFill>
                <a:effectLst/>
                <a:highlight>
                  <a:srgbClr val="FFFFFF"/>
                </a:highlight>
                <a:latin typeface="Helvetica"/>
              </a:rPr>
              <a:t>И вот рванулась в бой пехота, Взрыхлив притихшие снега, А человек, поднявший роту, Вдруг пал по пулями врага. И сразу все пошло по кругу, И боль свела упрямый рот, Но наклонившемуся другу Он все ж скомандовал: - Вперед! – Вперед! И замер без сознанья, Победу видя под конец… Очнулся он Уже в Рязани … И был тот парень Мой отец. И хоть, Вернувшись в сорок пятом, Наград больших не получил, - Что из того? Он был солдатом, Он кровь за Родину пролил!</a:t>
            </a: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4000B-5E3E-6563-CDF9-B6397C12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618" y="690563"/>
            <a:ext cx="439226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87AF4C-BBA1-86E2-0306-59D78AB1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5903119" cy="3738563"/>
          </a:xfrm>
        </p:spPr>
        <p:txBody>
          <a:bodyPr/>
          <a:lstStyle/>
          <a:p>
            <a:r>
              <a:rPr lang="ru-RU" sz="1800" b="1" kern="100">
                <a:solidFill>
                  <a:srgbClr val="252525"/>
                </a:solidFill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 Иванович Кириллов</a:t>
            </a:r>
            <a:endParaRPr lang="ru-RU" sz="18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100">
                <a:solidFill>
                  <a:srgbClr val="252525"/>
                </a:solidFill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Родился 14 января 1949 года в г. Каменке Пензенской области. </a:t>
            </a:r>
            <a:endParaRPr lang="ru-RU" sz="1800" kern="100">
              <a:effectLst/>
              <a:latin typeface="Aptos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10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 первое стихотворение он написал весной 1963 года, в семь лет. Оно так и называлось — «Весна». Это произведение, к сожалению, не сохранилось. Но с того момента Михаил уже не переставал писать.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97EE50-5A13-D3C9-7702-F892C5AE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44" y="395456"/>
            <a:ext cx="4069248" cy="57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0317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TF10001025</vt:lpstr>
      <vt:lpstr>Пензенские поэты 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Пензенские поэты Вов</dc:title>
  <dc:creator>daraartuskina32@gmail.com</dc:creator>
  <cp:lastModifiedBy>daraartuskina32@gmail.com</cp:lastModifiedBy>
  <cp:revision>2</cp:revision>
  <dcterms:created xsi:type="dcterms:W3CDTF">2024-05-14T18:19:56Z</dcterms:created>
  <dcterms:modified xsi:type="dcterms:W3CDTF">2024-06-04T09:14:29Z</dcterms:modified>
</cp:coreProperties>
</file>