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A6E86-A0A5-4878-BC20-8A37CD516216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C9E30-7C9A-4475-BBAA-3751999D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255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C9E30-7C9A-4475-BBAA-3751999D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47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5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73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54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94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2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67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3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60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93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60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0967-4C3A-495F-B562-F54F482E1B58}" type="datetimeFigureOut">
              <a:rPr lang="ru-RU" smtClean="0"/>
              <a:t>04.06.2024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61A8C-1B7C-418B-99C4-25AB6B3FFF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974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Методика формирования теоретических знаний по физической культуре в рамках внедрения ФГИС «Моя школа»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Учитель физической культуры Поляков А.С.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837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10418618" cy="7045426"/>
          </a:xfrm>
        </p:spPr>
      </p:pic>
    </p:spTree>
    <p:extLst>
      <p:ext uri="{BB962C8B-B14F-4D97-AF65-F5344CB8AC3E}">
        <p14:creationId xmlns:p14="http://schemas.microsoft.com/office/powerpoint/2010/main" val="4182428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673"/>
            <a:ext cx="12487924" cy="6497782"/>
          </a:xfrm>
        </p:spPr>
      </p:pic>
    </p:spTree>
    <p:extLst>
      <p:ext uri="{BB962C8B-B14F-4D97-AF65-F5344CB8AC3E}">
        <p14:creationId xmlns:p14="http://schemas.microsoft.com/office/powerpoint/2010/main" val="2076999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129443"/>
          </a:xfrm>
        </p:spPr>
      </p:pic>
    </p:spTree>
    <p:extLst>
      <p:ext uri="{BB962C8B-B14F-4D97-AF65-F5344CB8AC3E}">
        <p14:creationId xmlns:p14="http://schemas.microsoft.com/office/powerpoint/2010/main" val="336838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7311" y="-1"/>
            <a:ext cx="13293973" cy="6373091"/>
          </a:xfrm>
        </p:spPr>
      </p:pic>
    </p:spTree>
    <p:extLst>
      <p:ext uri="{BB962C8B-B14F-4D97-AF65-F5344CB8AC3E}">
        <p14:creationId xmlns:p14="http://schemas.microsoft.com/office/powerpoint/2010/main" val="2836386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45" y="180109"/>
            <a:ext cx="13012914" cy="5860473"/>
          </a:xfrm>
        </p:spPr>
      </p:pic>
    </p:spTree>
    <p:extLst>
      <p:ext uri="{BB962C8B-B14F-4D97-AF65-F5344CB8AC3E}">
        <p14:creationId xmlns:p14="http://schemas.microsoft.com/office/powerpoint/2010/main" val="3082203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124691"/>
            <a:ext cx="11831782" cy="7219616"/>
          </a:xfrm>
        </p:spPr>
      </p:pic>
    </p:spTree>
    <p:extLst>
      <p:ext uri="{BB962C8B-B14F-4D97-AF65-F5344CB8AC3E}">
        <p14:creationId xmlns:p14="http://schemas.microsoft.com/office/powerpoint/2010/main" val="282366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80491" cy="5846618"/>
          </a:xfrm>
        </p:spPr>
      </p:pic>
    </p:spTree>
    <p:extLst>
      <p:ext uri="{BB962C8B-B14F-4D97-AF65-F5344CB8AC3E}">
        <p14:creationId xmlns:p14="http://schemas.microsoft.com/office/powerpoint/2010/main" val="209898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1395" cy="5888182"/>
          </a:xfrm>
        </p:spPr>
      </p:pic>
    </p:spTree>
    <p:extLst>
      <p:ext uri="{BB962C8B-B14F-4D97-AF65-F5344CB8AC3E}">
        <p14:creationId xmlns:p14="http://schemas.microsoft.com/office/powerpoint/2010/main" val="117588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237496" cy="5915891"/>
          </a:xfrm>
        </p:spPr>
      </p:pic>
    </p:spTree>
    <p:extLst>
      <p:ext uri="{BB962C8B-B14F-4D97-AF65-F5344CB8AC3E}">
        <p14:creationId xmlns:p14="http://schemas.microsoft.com/office/powerpoint/2010/main" val="148880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3" y="179305"/>
            <a:ext cx="12095018" cy="6678695"/>
          </a:xfrm>
        </p:spPr>
      </p:pic>
    </p:spTree>
    <p:extLst>
      <p:ext uri="{BB962C8B-B14F-4D97-AF65-F5344CB8AC3E}">
        <p14:creationId xmlns:p14="http://schemas.microsoft.com/office/powerpoint/2010/main" val="31598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9941" y="-1"/>
            <a:ext cx="12511942" cy="7162801"/>
          </a:xfrm>
        </p:spPr>
      </p:pic>
    </p:spTree>
    <p:extLst>
      <p:ext uri="{BB962C8B-B14F-4D97-AF65-F5344CB8AC3E}">
        <p14:creationId xmlns:p14="http://schemas.microsoft.com/office/powerpoint/2010/main" val="160071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55"/>
            <a:ext cx="12192000" cy="6871855"/>
          </a:xfrm>
        </p:spPr>
      </p:pic>
    </p:spTree>
    <p:extLst>
      <p:ext uri="{BB962C8B-B14F-4D97-AF65-F5344CB8AC3E}">
        <p14:creationId xmlns:p14="http://schemas.microsoft.com/office/powerpoint/2010/main" val="1292485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4136" y="221673"/>
            <a:ext cx="13290109" cy="7038109"/>
          </a:xfrm>
        </p:spPr>
      </p:pic>
    </p:spTree>
    <p:extLst>
      <p:ext uri="{BB962C8B-B14F-4D97-AF65-F5344CB8AC3E}">
        <p14:creationId xmlns:p14="http://schemas.microsoft.com/office/powerpoint/2010/main" val="3880320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109" y="-96982"/>
            <a:ext cx="10737273" cy="7614143"/>
          </a:xfrm>
        </p:spPr>
      </p:pic>
    </p:spTree>
    <p:extLst>
      <p:ext uri="{BB962C8B-B14F-4D97-AF65-F5344CB8AC3E}">
        <p14:creationId xmlns:p14="http://schemas.microsoft.com/office/powerpoint/2010/main" val="15090080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</Words>
  <Application>Microsoft Office PowerPoint</Application>
  <PresentationFormat>Широкоэкранный</PresentationFormat>
  <Paragraphs>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Методика формирования теоретических знаний по физической культуре в рамках внедрения ФГИС «Моя школа»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формирования теоретических знаний по физической культуре в рамках внедрения ФГИС Моя школа </dc:title>
  <dc:creator>Пользователь</dc:creator>
  <cp:lastModifiedBy>Пользователь</cp:lastModifiedBy>
  <cp:revision>2</cp:revision>
  <dcterms:created xsi:type="dcterms:W3CDTF">2024-06-04T16:25:38Z</dcterms:created>
  <dcterms:modified xsi:type="dcterms:W3CDTF">2024-06-04T17:01:51Z</dcterms:modified>
</cp:coreProperties>
</file>