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587" autoAdjust="0"/>
    <p:restoredTop sz="86441" autoAdjust="0"/>
  </p:normalViewPr>
  <p:slideViewPr>
    <p:cSldViewPr>
      <p:cViewPr varScale="1">
        <p:scale>
          <a:sx n="76" d="100"/>
          <a:sy n="76" d="100"/>
        </p:scale>
        <p:origin x="-773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55777-3366-4BDA-9F54-F424503E1490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072BA-B898-40EF-9106-660E0B566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01ACD-C184-45BA-B7CC-B072DC561C4D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B29E7-CECB-485D-A0AF-A5A9C8877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C3E1-CB12-4D43-93A3-87B89D378F6B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37362-ED2A-4578-9FE8-89EEBBCC80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5F06ED-9D77-4966-92A1-A97377777A4D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680CA5A-B7A0-4026-9BF1-136654CCE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B890E-1E0F-4DB0-BD4C-1957D101B613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53B14-8043-4C2B-A4BE-924C680C0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A615D-B75B-45EE-AEF2-B22D18AE360A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8EF93-3C76-4F83-8BA0-43423BBC44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60F4-349C-470D-A266-1033DA27CFC2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5A39D-4B31-4526-8FF1-EE69604151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7DB143A-421F-41B6-ADB0-7A61C4243C26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CC71C1-66B4-45BB-800B-0E581969B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9C4E7-26B7-4F59-A038-FB185BF4E543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D911C-2C59-4D87-9E25-A78F82FF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9E0E482-F446-4A24-8E3F-A06ED60DB0D9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E30299-DC74-439A-A56C-A900EA24C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E64CBF-9305-4D5E-A9F7-029D327E8AA2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4E815D-916E-4105-A63C-0F586F118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EC662A5-7054-4444-9B90-BDE01167E0F1}" type="datetimeFigureOut">
              <a:rPr lang="ru-RU"/>
              <a:pPr>
                <a:defRPr/>
              </a:pPr>
              <a:t>05.06.2024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6E5F91F-ED56-403E-9D1D-0611024E7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2" r:id="rId5"/>
    <p:sldLayoutId id="2147483687" r:id="rId6"/>
    <p:sldLayoutId id="2147483681" r:id="rId7"/>
    <p:sldLayoutId id="2147483688" r:id="rId8"/>
    <p:sldLayoutId id="2147483689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Настенная полочка 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ГКОУ «Специальная (коррекционная)общеобразовательная</a:t>
            </a:r>
            <a:r>
              <a:rPr lang="ru-RU" baseline="0" dirty="0" smtClean="0"/>
              <a:t> </a:t>
            </a:r>
          </a:p>
          <a:p>
            <a:r>
              <a:rPr lang="ru-RU" baseline="0" dirty="0" smtClean="0"/>
              <a:t>                          школа –интернат №1</a:t>
            </a:r>
          </a:p>
          <a:p>
            <a:r>
              <a:rPr lang="ru-RU" baseline="0" dirty="0" smtClean="0"/>
              <a:t>                            г. Железноводск.</a:t>
            </a: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://remontyes.ru/uploads/posts/2012-01/1327430237_polk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57188"/>
            <a:ext cx="6726237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://remontyes.ru/uploads/posts/2012-01/1327430317_polka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57188"/>
            <a:ext cx="7985125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http://remontyes.ru/uploads/posts/2012-01/1327430261_polka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57188"/>
            <a:ext cx="758348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http://remontyes.ru/uploads/posts/2012-01/1327430253_polka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42875"/>
            <a:ext cx="7866062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http://remontyes.ru/uploads/posts/2012-01/1327430251_polka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85750"/>
            <a:ext cx="4714875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http://remontyes.ru/uploads/posts/2012-02/1329463133_ch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85750"/>
            <a:ext cx="7664450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http://remontyes.ru/uploads/posts/2012-02/1329463189_chem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14313"/>
            <a:ext cx="7685087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Полка книжная большая (арт.503) (СТЛ 70-7,2) 3-х яр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85750"/>
            <a:ext cx="35179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Picture 4" descr="Полка-3 Скандинав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4214813"/>
            <a:ext cx="45656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Стеллаж &quot;Скандинавия&quot; с ящик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571500"/>
            <a:ext cx="6570662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Стеллаж 3-х секционный (1830x1260x27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28625"/>
            <a:ext cx="4572000" cy="645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http://remontyes.ru/uploads/posts/2012-01/1327430285_polka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85750"/>
            <a:ext cx="7723188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http://remontyes.ru/uploads/posts/2012-01/1327430267_polka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14313"/>
            <a:ext cx="5857875" cy="647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http://remontyes.ru/uploads/posts/2012-01/1327430277_polka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14313"/>
            <a:ext cx="8215313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://remontyes.ru/uploads/posts/2012-01/1327430226_polka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428625"/>
            <a:ext cx="5000625" cy="635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http://remontyes.ru/uploads/posts/2012-01/1327428857_pol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357188"/>
            <a:ext cx="6643687" cy="592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ttp://remontyes.ru/uploads/posts/2012-01/1327430219_polk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428625"/>
            <a:ext cx="8264525" cy="435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://remontyes.ru/uploads/posts/2012-01/1327430297_polk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85750"/>
            <a:ext cx="6499225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://remontyes.ru/uploads/posts/2012-01/1327430304_polka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14313"/>
            <a:ext cx="8251825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</TotalTime>
  <Words>20</Words>
  <Application>Microsoft Office PowerPoint</Application>
  <PresentationFormat>Экран (4:3)</PresentationFormat>
  <Paragraphs>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Настенная полочка </vt:lpstr>
      <vt:lpstr>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Настенная полочка </dc:title>
  <dc:creator>Владимир</dc:creator>
  <cp:lastModifiedBy>123</cp:lastModifiedBy>
  <cp:revision>4</cp:revision>
  <dcterms:created xsi:type="dcterms:W3CDTF">2012-02-21T16:01:55Z</dcterms:created>
  <dcterms:modified xsi:type="dcterms:W3CDTF">2024-06-05T09:00:32Z</dcterms:modified>
</cp:coreProperties>
</file>