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Игрушки из фетра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7304856" cy="2160239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ea typeface="+mj-ea"/>
                <a:cs typeface="Calibri" pitchFamily="34" charset="0"/>
              </a:rPr>
              <a:t>Саранкина </a:t>
            </a:r>
          </a:p>
          <a:p>
            <a:pPr algn="r"/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ea typeface="+mj-ea"/>
                <a:cs typeface="Calibri" pitchFamily="34" charset="0"/>
              </a:rPr>
              <a:t>Наталья Анатольевна,</a:t>
            </a:r>
          </a:p>
          <a:p>
            <a:pPr algn="r"/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ea typeface="+mj-ea"/>
                <a:cs typeface="Calibri" pitchFamily="34" charset="0"/>
              </a:rPr>
              <a:t>заместитель директора по ВР</a:t>
            </a:r>
          </a:p>
          <a:p>
            <a:pPr algn="r"/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ea typeface="+mj-ea"/>
                <a:cs typeface="Calibri" pitchFamily="34" charset="0"/>
              </a:rPr>
              <a:t>МБОУ СОШ с. Быньги</a:t>
            </a:r>
            <a:endParaRPr lang="ru-RU" sz="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432048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9.Прошить оставленное место для набивки, т.е. закрыть игрушку (при этом придерживать рукой набивку)</a:t>
            </a:r>
            <a:br>
              <a:rPr lang="ru-RU" sz="31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</a:br>
            <a:br>
              <a:rPr lang="ru-RU" sz="31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</a:br>
            <a:br>
              <a:rPr lang="ru-RU" sz="26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</a:b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10.Приклеить глазки, носик. Украсить игрушку </a:t>
            </a:r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бисером, </a:t>
            </a:r>
            <a:r>
              <a:rPr lang="ru-RU" sz="2900" b="1" dirty="0" err="1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пайетками</a:t>
            </a:r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 и др.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Игрушка готова!</a:t>
            </a:r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85039" cy="471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3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Сделайте другие игрушки своими руками!</a:t>
            </a:r>
            <a:endParaRPr lang="ru-RU" dirty="0"/>
          </a:p>
        </p:txBody>
      </p:sp>
      <p:pic>
        <p:nvPicPr>
          <p:cNvPr id="12290" name="Picture 2" descr="C:\Users\Школа\Desktop\Мастер класс\P1010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7" y="1484784"/>
            <a:ext cx="2800904" cy="21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Школа\Desktop\Мастер класс\P101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033414" cy="22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Школа\Desktop\Мастер класс\P1010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00" y="1240417"/>
            <a:ext cx="2648470" cy="19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Школа\Desktop\Мастер класс\P1010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3535"/>
            <a:ext cx="3033415" cy="22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Школа\Desktop\Мастер класс\P10101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0779"/>
            <a:ext cx="3033415" cy="22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Школа\Desktop\Мастер класс\P10101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45" y="3551019"/>
            <a:ext cx="2553332" cy="19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7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522720"/>
          </a:xfrm>
        </p:spPr>
        <p:txBody>
          <a:bodyPr>
            <a:normAutofit/>
          </a:bodyPr>
          <a:lstStyle/>
          <a:p>
            <a:br>
              <a:rPr lang="ru-RU" sz="3200" b="1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</a:br>
            <a:r>
              <a:rPr lang="ru-RU" sz="3200" b="1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Последовательность:</a:t>
            </a:r>
            <a:br>
              <a:rPr lang="ru-RU" sz="3200" b="1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</a:b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1.Выбрать игрушку, как подарок, к определенному празднику, дню или игрушку для себя, для своей души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2.Подобрать подходящий цвет фетра, толщину фетра (для шитья лучше взять фетр толщиной 2-3 мм)</a:t>
            </a:r>
            <a:endParaRPr lang="ru-RU" sz="1800" dirty="0"/>
          </a:p>
        </p:txBody>
      </p:sp>
      <p:pic>
        <p:nvPicPr>
          <p:cNvPr id="2050" name="Picture 2" descr="C:\Users\Школа\Desktop\Мастер класс\P101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336929" cy="40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3681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3.Приготовить для шитья необходимые материалы и инструменты</a:t>
            </a:r>
            <a:endParaRPr lang="ru-RU" sz="1800" dirty="0"/>
          </a:p>
        </p:txBody>
      </p:sp>
      <p:pic>
        <p:nvPicPr>
          <p:cNvPr id="3074" name="Picture 2" descr="C:\Users\Школа\Desktop\Мастер класс\P1010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Мастер класс\P1010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78422"/>
            <a:ext cx="3128553" cy="23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кола\Desktop\Мастер класс\P1010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94" y="2594246"/>
            <a:ext cx="3321447" cy="24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Школа\Desktop\Мастер класс\P1010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61" y="4421304"/>
            <a:ext cx="2975645" cy="22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Школа\Desktop\Мастер класс\P10101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69" y="1752640"/>
            <a:ext cx="2244415" cy="16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4.Сделать выкройку игрушки нужной величины, приложить ее к фетру, обвести</a:t>
            </a:r>
            <a:endParaRPr lang="ru-RU" sz="1800" dirty="0"/>
          </a:p>
        </p:txBody>
      </p:sp>
      <p:pic>
        <p:nvPicPr>
          <p:cNvPr id="4098" name="Picture 2" descr="C:\Users\Школа\Desktop\Мастер класс\P1010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129759" cy="45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5.Вырезать с помощью ножниц две детали в зеркальном отражении</a:t>
            </a:r>
            <a:endParaRPr lang="ru-RU" sz="1800" dirty="0"/>
          </a:p>
        </p:txBody>
      </p:sp>
      <p:pic>
        <p:nvPicPr>
          <p:cNvPr id="5122" name="Picture 2" descr="C:\Users\Школа\Desktop\Мастер класс\P1010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79" y="1844824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6.Готовые детали приложить лицевой стороной вверх, т.к. швы будут снаружи</a:t>
            </a:r>
            <a:endParaRPr lang="ru-RU" sz="1800" dirty="0"/>
          </a:p>
        </p:txBody>
      </p:sp>
      <p:pic>
        <p:nvPicPr>
          <p:cNvPr id="6146" name="Picture 2" descr="C:\Users\Школа\Desktop\Мастер класс\P101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76008" cy="48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7.Сшить детали тамбурным швом для крепости (можно использовать шов «вперед иголку»), оставить 5-7 см недошитым для набивки</a:t>
            </a:r>
            <a:endParaRPr lang="ru-RU" sz="1800" dirty="0"/>
          </a:p>
        </p:txBody>
      </p:sp>
      <p:pic>
        <p:nvPicPr>
          <p:cNvPr id="7170" name="Picture 2" descr="C:\Users\Школа\Desktop\Мастер класс\P1010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367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8.Набить игрушку синтепоном, </a:t>
            </a:r>
            <a:r>
              <a:rPr lang="ru-RU" sz="2900" b="1" dirty="0" err="1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холлофайбером</a:t>
            </a:r>
            <a:r>
              <a:rPr lang="ru-RU" sz="2900" b="1" dirty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 (другим набивочным материалом)</a:t>
            </a:r>
            <a:endParaRPr lang="ru-RU" sz="1800" dirty="0"/>
          </a:p>
        </p:txBody>
      </p:sp>
      <p:pic>
        <p:nvPicPr>
          <p:cNvPr id="8194" name="Picture 2" descr="C:\Users\Школа\Desktop\Мастер класс\P101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1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4240821</TotalTime>
  <Words>149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Candara</vt:lpstr>
      <vt:lpstr>Comic Sans MS</vt:lpstr>
      <vt:lpstr>Symbol</vt:lpstr>
      <vt:lpstr>Волна</vt:lpstr>
      <vt:lpstr>Игрушки из фетра</vt:lpstr>
      <vt:lpstr> Последовательность:  1.Выбрать игрушку, как подарок, к определенному празднику, дню или игрушку для себя, для своей души</vt:lpstr>
      <vt:lpstr>2.Подобрать подходящий цвет фетра, толщину фетра (для шитья лучше взять фетр толщиной 2-3 мм)</vt:lpstr>
      <vt:lpstr>3.Приготовить для шитья необходимые материалы и инструменты</vt:lpstr>
      <vt:lpstr>4.Сделать выкройку игрушки нужной величины, приложить ее к фетру, обвести</vt:lpstr>
      <vt:lpstr>5.Вырезать с помощью ножниц две детали в зеркальном отражении</vt:lpstr>
      <vt:lpstr>6.Готовые детали приложить лицевой стороной вверх, т.к. швы будут снаружи</vt:lpstr>
      <vt:lpstr>7.Сшить детали тамбурным швом для крепости (можно использовать шов «вперед иголку»), оставить 5-7 см недошитым для набивки</vt:lpstr>
      <vt:lpstr>8.Набить игрушку синтепоном, холлофайбером (другим набивочным материалом)</vt:lpstr>
      <vt:lpstr>9.Прошить оставленное место для набивки, т.е. закрыть игрушку (при этом придерживать рукой набивку)   10.Приклеить глазки, носик. Украсить игрушку бисером, пайетками и др.</vt:lpstr>
      <vt:lpstr>Игрушка готова!</vt:lpstr>
      <vt:lpstr>Сделайте другие игрушки своими руками!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из фетра</dc:title>
  <dc:creator>Школа</dc:creator>
  <cp:lastModifiedBy>Наталья Саранкина</cp:lastModifiedBy>
  <cp:revision>8</cp:revision>
  <dcterms:created xsi:type="dcterms:W3CDTF">2009-12-31T19:27:27Z</dcterms:created>
  <dcterms:modified xsi:type="dcterms:W3CDTF">2024-06-05T12:56:08Z</dcterms:modified>
</cp:coreProperties>
</file>