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7" r:id="rId3"/>
    <p:sldId id="259" r:id="rId4"/>
    <p:sldId id="260" r:id="rId5"/>
    <p:sldId id="261" r:id="rId6"/>
    <p:sldId id="264" r:id="rId7"/>
    <p:sldId id="263" r:id="rId8"/>
    <p:sldId id="265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7" r:id="rId18"/>
    <p:sldId id="278" r:id="rId19"/>
    <p:sldId id="279" r:id="rId20"/>
    <p:sldId id="276" r:id="rId21"/>
    <p:sldId id="280" r:id="rId22"/>
    <p:sldId id="281" r:id="rId23"/>
    <p:sldId id="282" r:id="rId24"/>
    <p:sldId id="266" r:id="rId25"/>
    <p:sldId id="283" r:id="rId26"/>
    <p:sldId id="284" r:id="rId27"/>
    <p:sldId id="287" r:id="rId28"/>
    <p:sldId id="285" r:id="rId29"/>
    <p:sldId id="286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юдмила патрова" initials="лп" lastIdx="1" clrIdx="0">
    <p:extLst>
      <p:ext uri="{19B8F6BF-5375-455C-9EA6-DF929625EA0E}">
        <p15:presenceInfo xmlns:p15="http://schemas.microsoft.com/office/powerpoint/2012/main" userId="0b99dba80bfd6e4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27" autoAdjust="0"/>
    <p:restoredTop sz="94660"/>
  </p:normalViewPr>
  <p:slideViewPr>
    <p:cSldViewPr snapToGrid="0">
      <p:cViewPr varScale="1">
        <p:scale>
          <a:sx n="86" d="100"/>
          <a:sy n="86" d="100"/>
        </p:scale>
        <p:origin x="63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людмила патрова" userId="0b99dba80bfd6e40" providerId="LiveId" clId="{474F3DD2-2D8C-49E7-AA55-65E571C80DC9}"/>
    <pc:docChg chg="undo redo custSel addSld delSld modSld sldOrd modMainMaster">
      <pc:chgData name="людмила патрова" userId="0b99dba80bfd6e40" providerId="LiveId" clId="{474F3DD2-2D8C-49E7-AA55-65E571C80DC9}" dt="2024-02-11T12:06:08.551" v="4739" actId="207"/>
      <pc:docMkLst>
        <pc:docMk/>
      </pc:docMkLst>
      <pc:sldChg chg="addSp delSp modSp del mod">
        <pc:chgData name="людмила патрова" userId="0b99dba80bfd6e40" providerId="LiveId" clId="{474F3DD2-2D8C-49E7-AA55-65E571C80DC9}" dt="2024-02-04T14:16:35.427" v="6" actId="2696"/>
        <pc:sldMkLst>
          <pc:docMk/>
          <pc:sldMk cId="4148497292" sldId="257"/>
        </pc:sldMkLst>
        <pc:picChg chg="add del mod">
          <ac:chgData name="людмила патрова" userId="0b99dba80bfd6e40" providerId="LiveId" clId="{474F3DD2-2D8C-49E7-AA55-65E571C80DC9}" dt="2024-02-04T14:16:29.386" v="5" actId="21"/>
          <ac:picMkLst>
            <pc:docMk/>
            <pc:sldMk cId="4148497292" sldId="257"/>
            <ac:picMk id="5" creationId="{56BDB6CD-F9DA-8943-00AE-04536566E98B}"/>
          </ac:picMkLst>
        </pc:picChg>
      </pc:sldChg>
      <pc:sldChg chg="addSp delSp modSp mod addCm delCm modCm">
        <pc:chgData name="людмила патрова" userId="0b99dba80bfd6e40" providerId="LiveId" clId="{474F3DD2-2D8C-49E7-AA55-65E571C80DC9}" dt="2024-02-05T15:21:12.630" v="3783" actId="20577"/>
        <pc:sldMkLst>
          <pc:docMk/>
          <pc:sldMk cId="520825636" sldId="258"/>
        </pc:sldMkLst>
        <pc:spChg chg="mod">
          <ac:chgData name="людмила патрова" userId="0b99dba80bfd6e40" providerId="LiveId" clId="{474F3DD2-2D8C-49E7-AA55-65E571C80DC9}" dt="2024-02-04T14:21:39.276" v="54" actId="1076"/>
          <ac:spMkLst>
            <pc:docMk/>
            <pc:sldMk cId="520825636" sldId="258"/>
            <ac:spMk id="3" creationId="{21EEF533-01D5-98D3-4F2C-0613C2C3875A}"/>
          </ac:spMkLst>
        </pc:spChg>
        <pc:spChg chg="add mod">
          <ac:chgData name="людмила патрова" userId="0b99dba80bfd6e40" providerId="LiveId" clId="{474F3DD2-2D8C-49E7-AA55-65E571C80DC9}" dt="2024-02-05T15:21:12.630" v="3783" actId="20577"/>
          <ac:spMkLst>
            <pc:docMk/>
            <pc:sldMk cId="520825636" sldId="258"/>
            <ac:spMk id="6" creationId="{6226D88D-87E0-9DD8-E9EC-879AC6071071}"/>
          </ac:spMkLst>
        </pc:spChg>
        <pc:picChg chg="add mod">
          <ac:chgData name="людмила патрова" userId="0b99dba80bfd6e40" providerId="LiveId" clId="{474F3DD2-2D8C-49E7-AA55-65E571C80DC9}" dt="2024-02-04T14:21:51.403" v="58" actId="14100"/>
          <ac:picMkLst>
            <pc:docMk/>
            <pc:sldMk cId="520825636" sldId="258"/>
            <ac:picMk id="4" creationId="{04310E2B-4114-3CE8-402B-CA6D6BCAA684}"/>
          </ac:picMkLst>
        </pc:picChg>
        <pc:picChg chg="add del mod ord">
          <ac:chgData name="людмила патрова" userId="0b99dba80bfd6e40" providerId="LiveId" clId="{474F3DD2-2D8C-49E7-AA55-65E571C80DC9}" dt="2024-02-04T14:21:21.314" v="48" actId="478"/>
          <ac:picMkLst>
            <pc:docMk/>
            <pc:sldMk cId="520825636" sldId="258"/>
            <ac:picMk id="5" creationId="{56BDB6CD-F9DA-8943-00AE-04536566E98B}"/>
          </ac:picMkLst>
        </pc:picChg>
      </pc:sldChg>
      <pc:sldChg chg="addSp delSp modSp mod setBg">
        <pc:chgData name="людмила патрова" userId="0b99dba80bfd6e40" providerId="LiveId" clId="{474F3DD2-2D8C-49E7-AA55-65E571C80DC9}" dt="2024-02-04T17:57:26.462" v="2628" actId="207"/>
        <pc:sldMkLst>
          <pc:docMk/>
          <pc:sldMk cId="4230815434" sldId="259"/>
        </pc:sldMkLst>
        <pc:spChg chg="del mod">
          <ac:chgData name="людмила патрова" userId="0b99dba80bfd6e40" providerId="LiveId" clId="{474F3DD2-2D8C-49E7-AA55-65E571C80DC9}" dt="2024-02-04T15:16:30.992" v="834" actId="478"/>
          <ac:spMkLst>
            <pc:docMk/>
            <pc:sldMk cId="4230815434" sldId="259"/>
            <ac:spMk id="3" creationId="{C0688F18-229C-8B3A-5590-AB925029017F}"/>
          </ac:spMkLst>
        </pc:spChg>
        <pc:spChg chg="add mod">
          <ac:chgData name="людмила патрова" userId="0b99dba80bfd6e40" providerId="LiveId" clId="{474F3DD2-2D8C-49E7-AA55-65E571C80DC9}" dt="2024-02-04T17:57:26.462" v="2628" actId="207"/>
          <ac:spMkLst>
            <pc:docMk/>
            <pc:sldMk cId="4230815434" sldId="259"/>
            <ac:spMk id="4" creationId="{2B42E08A-FA3B-D7BD-4CA8-6F4D0D4C69EB}"/>
          </ac:spMkLst>
        </pc:spChg>
        <pc:spChg chg="add">
          <ac:chgData name="людмила патрова" userId="0b99dba80bfd6e40" providerId="LiveId" clId="{474F3DD2-2D8C-49E7-AA55-65E571C80DC9}" dt="2024-02-04T14:50:37.330" v="582"/>
          <ac:spMkLst>
            <pc:docMk/>
            <pc:sldMk cId="4230815434" sldId="259"/>
            <ac:spMk id="5" creationId="{AC19A6AD-149F-7E4B-327B-708D7590E6E6}"/>
          </ac:spMkLst>
        </pc:spChg>
        <pc:spChg chg="add del mod">
          <ac:chgData name="людмила патрова" userId="0b99dba80bfd6e40" providerId="LiveId" clId="{474F3DD2-2D8C-49E7-AA55-65E571C80DC9}" dt="2024-02-04T16:04:19.661" v="1200" actId="21"/>
          <ac:spMkLst>
            <pc:docMk/>
            <pc:sldMk cId="4230815434" sldId="259"/>
            <ac:spMk id="7" creationId="{C95D30E5-CEE0-691B-7FD1-45E80D2BD953}"/>
          </ac:spMkLst>
        </pc:spChg>
        <pc:spChg chg="add mod">
          <ac:chgData name="людмила патрова" userId="0b99dba80bfd6e40" providerId="LiveId" clId="{474F3DD2-2D8C-49E7-AA55-65E571C80DC9}" dt="2024-02-04T16:54:00.858" v="1545" actId="1076"/>
          <ac:spMkLst>
            <pc:docMk/>
            <pc:sldMk cId="4230815434" sldId="259"/>
            <ac:spMk id="8" creationId="{3A31AE1F-BFA7-8326-1EFB-D51278E71426}"/>
          </ac:spMkLst>
        </pc:spChg>
        <pc:picChg chg="add mod">
          <ac:chgData name="людмила патрова" userId="0b99dba80bfd6e40" providerId="LiveId" clId="{474F3DD2-2D8C-49E7-AA55-65E571C80DC9}" dt="2024-02-04T16:53:25.350" v="1537" actId="1076"/>
          <ac:picMkLst>
            <pc:docMk/>
            <pc:sldMk cId="4230815434" sldId="259"/>
            <ac:picMk id="6" creationId="{18FC4011-9F1B-383B-3184-927C8DA87D74}"/>
          </ac:picMkLst>
        </pc:picChg>
      </pc:sldChg>
      <pc:sldChg chg="addSp delSp modSp mod">
        <pc:chgData name="людмила патрова" userId="0b99dba80bfd6e40" providerId="LiveId" clId="{474F3DD2-2D8C-49E7-AA55-65E571C80DC9}" dt="2024-02-04T16:03:00.632" v="1196" actId="170"/>
        <pc:sldMkLst>
          <pc:docMk/>
          <pc:sldMk cId="444532665" sldId="260"/>
        </pc:sldMkLst>
        <pc:spChg chg="mod">
          <ac:chgData name="людмила патрова" userId="0b99dba80bfd6e40" providerId="LiveId" clId="{474F3DD2-2D8C-49E7-AA55-65E571C80DC9}" dt="2024-02-04T15:01:15.152" v="765" actId="207"/>
          <ac:spMkLst>
            <pc:docMk/>
            <pc:sldMk cId="444532665" sldId="260"/>
            <ac:spMk id="2" creationId="{B37A8DCD-7A58-B809-8D63-348B4B1AD0F6}"/>
          </ac:spMkLst>
        </pc:spChg>
        <pc:spChg chg="del mod">
          <ac:chgData name="людмила патрова" userId="0b99dba80bfd6e40" providerId="LiveId" clId="{474F3DD2-2D8C-49E7-AA55-65E571C80DC9}" dt="2024-02-04T15:13:23.696" v="812" actId="478"/>
          <ac:spMkLst>
            <pc:docMk/>
            <pc:sldMk cId="444532665" sldId="260"/>
            <ac:spMk id="3" creationId="{A6588426-0B0A-D417-2087-5E7091884186}"/>
          </ac:spMkLst>
        </pc:spChg>
        <pc:spChg chg="add mod">
          <ac:chgData name="людмила патрова" userId="0b99dba80bfd6e40" providerId="LiveId" clId="{474F3DD2-2D8C-49E7-AA55-65E571C80DC9}" dt="2024-02-04T16:02:41.658" v="1194" actId="403"/>
          <ac:spMkLst>
            <pc:docMk/>
            <pc:sldMk cId="444532665" sldId="260"/>
            <ac:spMk id="4" creationId="{994137F0-6F20-1D0B-7B59-C6AACCC02111}"/>
          </ac:spMkLst>
        </pc:spChg>
        <pc:picChg chg="add del mod modCrop">
          <ac:chgData name="людмила патрова" userId="0b99dba80bfd6e40" providerId="LiveId" clId="{474F3DD2-2D8C-49E7-AA55-65E571C80DC9}" dt="2024-02-04T15:09:50.685" v="790" actId="478"/>
          <ac:picMkLst>
            <pc:docMk/>
            <pc:sldMk cId="444532665" sldId="260"/>
            <ac:picMk id="5" creationId="{A8F33048-016E-E02C-C07E-1077B755AF39}"/>
          </ac:picMkLst>
        </pc:picChg>
        <pc:picChg chg="add mod">
          <ac:chgData name="людмила патрова" userId="0b99dba80bfd6e40" providerId="LiveId" clId="{474F3DD2-2D8C-49E7-AA55-65E571C80DC9}" dt="2024-02-04T16:03:00.632" v="1196" actId="170"/>
          <ac:picMkLst>
            <pc:docMk/>
            <pc:sldMk cId="444532665" sldId="260"/>
            <ac:picMk id="2050" creationId="{EB4D8315-BA81-C8E5-F87D-36BF1B30FA27}"/>
          </ac:picMkLst>
        </pc:picChg>
      </pc:sldChg>
      <pc:sldChg chg="addSp delSp modSp mod ord">
        <pc:chgData name="людмила патрова" userId="0b99dba80bfd6e40" providerId="LiveId" clId="{474F3DD2-2D8C-49E7-AA55-65E571C80DC9}" dt="2024-02-04T16:11:30.065" v="1287" actId="20577"/>
        <pc:sldMkLst>
          <pc:docMk/>
          <pc:sldMk cId="3540393728" sldId="261"/>
        </pc:sldMkLst>
        <pc:spChg chg="mod">
          <ac:chgData name="людмила патрова" userId="0b99dba80bfd6e40" providerId="LiveId" clId="{474F3DD2-2D8C-49E7-AA55-65E571C80DC9}" dt="2024-02-04T15:58:02.212" v="1107" actId="1076"/>
          <ac:spMkLst>
            <pc:docMk/>
            <pc:sldMk cId="3540393728" sldId="261"/>
            <ac:spMk id="2" creationId="{562DF82E-1875-4CEC-3432-4826A54358DF}"/>
          </ac:spMkLst>
        </pc:spChg>
        <pc:spChg chg="del">
          <ac:chgData name="людмила патрова" userId="0b99dba80bfd6e40" providerId="LiveId" clId="{474F3DD2-2D8C-49E7-AA55-65E571C80DC9}" dt="2024-02-04T15:29:18.699" v="881" actId="478"/>
          <ac:spMkLst>
            <pc:docMk/>
            <pc:sldMk cId="3540393728" sldId="261"/>
            <ac:spMk id="3" creationId="{DB54B469-082E-C50C-E1DA-EB95B3816B42}"/>
          </ac:spMkLst>
        </pc:spChg>
        <pc:spChg chg="add mod">
          <ac:chgData name="людмила патрова" userId="0b99dba80bfd6e40" providerId="LiveId" clId="{474F3DD2-2D8C-49E7-AA55-65E571C80DC9}" dt="2024-02-04T16:11:30.065" v="1287" actId="20577"/>
          <ac:spMkLst>
            <pc:docMk/>
            <pc:sldMk cId="3540393728" sldId="261"/>
            <ac:spMk id="6" creationId="{6C897593-A54F-F24B-CC4E-CCB2FC9B2EF0}"/>
          </ac:spMkLst>
        </pc:spChg>
        <pc:picChg chg="add mod">
          <ac:chgData name="людмила патрова" userId="0b99dba80bfd6e40" providerId="LiveId" clId="{474F3DD2-2D8C-49E7-AA55-65E571C80DC9}" dt="2024-02-04T16:09:32.565" v="1233" actId="1076"/>
          <ac:picMkLst>
            <pc:docMk/>
            <pc:sldMk cId="3540393728" sldId="261"/>
            <ac:picMk id="4" creationId="{7424FC65-A805-47D0-7779-09743E39BD8A}"/>
          </ac:picMkLst>
        </pc:picChg>
        <pc:picChg chg="add del mod">
          <ac:chgData name="людмила патрова" userId="0b99dba80bfd6e40" providerId="LiveId" clId="{474F3DD2-2D8C-49E7-AA55-65E571C80DC9}" dt="2024-02-04T15:30:49.204" v="901" actId="478"/>
          <ac:picMkLst>
            <pc:docMk/>
            <pc:sldMk cId="3540393728" sldId="261"/>
            <ac:picMk id="5" creationId="{2B8C7DAB-C91C-B78F-5117-AC53E31C18D5}"/>
          </ac:picMkLst>
        </pc:picChg>
      </pc:sldChg>
      <pc:sldChg chg="addSp modSp del mod modAnim">
        <pc:chgData name="людмила патрова" userId="0b99dba80bfd6e40" providerId="LiveId" clId="{474F3DD2-2D8C-49E7-AA55-65E571C80DC9}" dt="2024-02-04T15:46:56.956" v="1029" actId="2696"/>
        <pc:sldMkLst>
          <pc:docMk/>
          <pc:sldMk cId="2215485245" sldId="262"/>
        </pc:sldMkLst>
        <pc:spChg chg="add mod">
          <ac:chgData name="людмила патрова" userId="0b99dba80bfd6e40" providerId="LiveId" clId="{474F3DD2-2D8C-49E7-AA55-65E571C80DC9}" dt="2024-02-04T15:32:04.416" v="1027" actId="14100"/>
          <ac:spMkLst>
            <pc:docMk/>
            <pc:sldMk cId="2215485245" sldId="262"/>
            <ac:spMk id="4" creationId="{2376EF98-966C-FDB5-1025-8F52037EFE16}"/>
          </ac:spMkLst>
        </pc:spChg>
        <pc:picChg chg="add mod">
          <ac:chgData name="людмила патрова" userId="0b99dba80bfd6e40" providerId="LiveId" clId="{474F3DD2-2D8C-49E7-AA55-65E571C80DC9}" dt="2024-02-04T15:37:56.834" v="1028"/>
          <ac:picMkLst>
            <pc:docMk/>
            <pc:sldMk cId="2215485245" sldId="262"/>
            <ac:picMk id="5" creationId="{97268DE4-EF54-727D-64BF-4B2F3B2A51EA}"/>
          </ac:picMkLst>
        </pc:picChg>
      </pc:sldChg>
      <pc:sldChg chg="addSp delSp modSp mod ord delAnim modAnim">
        <pc:chgData name="людмила патрова" userId="0b99dba80bfd6e40" providerId="LiveId" clId="{474F3DD2-2D8C-49E7-AA55-65E571C80DC9}" dt="2024-02-05T16:03:12.759" v="3789"/>
        <pc:sldMkLst>
          <pc:docMk/>
          <pc:sldMk cId="3472565485" sldId="263"/>
        </pc:sldMkLst>
        <pc:spChg chg="mod">
          <ac:chgData name="людмила патрова" userId="0b99dba80bfd6e40" providerId="LiveId" clId="{474F3DD2-2D8C-49E7-AA55-65E571C80DC9}" dt="2024-02-04T15:55:47.091" v="1051"/>
          <ac:spMkLst>
            <pc:docMk/>
            <pc:sldMk cId="3472565485" sldId="263"/>
            <ac:spMk id="2" creationId="{3E01110B-84FC-CA3E-54B4-F58431E5785B}"/>
          </ac:spMkLst>
        </pc:spChg>
        <pc:spChg chg="del">
          <ac:chgData name="людмила патрова" userId="0b99dba80bfd6e40" providerId="LiveId" clId="{474F3DD2-2D8C-49E7-AA55-65E571C80DC9}" dt="2024-02-04T15:47:04.756" v="1032" actId="478"/>
          <ac:spMkLst>
            <pc:docMk/>
            <pc:sldMk cId="3472565485" sldId="263"/>
            <ac:spMk id="3" creationId="{688B4DAF-CB96-C2A3-D28E-001AB647887F}"/>
          </ac:spMkLst>
        </pc:spChg>
        <pc:spChg chg="add del mod">
          <ac:chgData name="людмила патрова" userId="0b99dba80bfd6e40" providerId="LiveId" clId="{474F3DD2-2D8C-49E7-AA55-65E571C80DC9}" dt="2024-02-04T14:32:04.915" v="323"/>
          <ac:spMkLst>
            <pc:docMk/>
            <pc:sldMk cId="3472565485" sldId="263"/>
            <ac:spMk id="4" creationId="{66DEEF72-9D56-A711-C5FA-F3AD24F5C4A0}"/>
          </ac:spMkLst>
        </pc:spChg>
        <pc:spChg chg="add del mod">
          <ac:chgData name="людмила патрова" userId="0b99dba80bfd6e40" providerId="LiveId" clId="{474F3DD2-2D8C-49E7-AA55-65E571C80DC9}" dt="2024-02-04T15:57:40.822" v="1103" actId="21"/>
          <ac:spMkLst>
            <pc:docMk/>
            <pc:sldMk cId="3472565485" sldId="263"/>
            <ac:spMk id="7" creationId="{C95D30E5-CEE0-691B-7FD1-45E80D2BD953}"/>
          </ac:spMkLst>
        </pc:spChg>
        <pc:picChg chg="add del mod">
          <ac:chgData name="людмила патрова" userId="0b99dba80bfd6e40" providerId="LiveId" clId="{474F3DD2-2D8C-49E7-AA55-65E571C80DC9}" dt="2024-02-04T15:49:29.130" v="1035" actId="478"/>
          <ac:picMkLst>
            <pc:docMk/>
            <pc:sldMk cId="3472565485" sldId="263"/>
            <ac:picMk id="5" creationId="{89B74D92-9097-922A-FA19-3B3C28CC2BE4}"/>
          </ac:picMkLst>
        </pc:picChg>
        <pc:picChg chg="add mod">
          <ac:chgData name="людмила патрова" userId="0b99dba80bfd6e40" providerId="LiveId" clId="{474F3DD2-2D8C-49E7-AA55-65E571C80DC9}" dt="2024-02-04T16:06:12.093" v="1217" actId="14100"/>
          <ac:picMkLst>
            <pc:docMk/>
            <pc:sldMk cId="3472565485" sldId="263"/>
            <ac:picMk id="6" creationId="{9BFBCCFC-6A1F-C20F-E619-758E011676A3}"/>
          </ac:picMkLst>
        </pc:picChg>
      </pc:sldChg>
      <pc:sldChg chg="addSp delSp modSp mod">
        <pc:chgData name="людмила патрова" userId="0b99dba80bfd6e40" providerId="LiveId" clId="{474F3DD2-2D8C-49E7-AA55-65E571C80DC9}" dt="2024-02-04T16:39:49.103" v="1437" actId="1076"/>
        <pc:sldMkLst>
          <pc:docMk/>
          <pc:sldMk cId="3950866864" sldId="264"/>
        </pc:sldMkLst>
        <pc:spChg chg="del">
          <ac:chgData name="людмила патрова" userId="0b99dba80bfd6e40" providerId="LiveId" clId="{474F3DD2-2D8C-49E7-AA55-65E571C80DC9}" dt="2024-02-04T16:38:26.861" v="1430" actId="478"/>
          <ac:spMkLst>
            <pc:docMk/>
            <pc:sldMk cId="3950866864" sldId="264"/>
            <ac:spMk id="3" creationId="{0620F7EF-17C5-1AB8-5BAD-396E3A066168}"/>
          </ac:spMkLst>
        </pc:spChg>
        <pc:spChg chg="add mod">
          <ac:chgData name="людмила патрова" userId="0b99dba80bfd6e40" providerId="LiveId" clId="{474F3DD2-2D8C-49E7-AA55-65E571C80DC9}" dt="2024-02-04T16:23:34.495" v="1386" actId="20577"/>
          <ac:spMkLst>
            <pc:docMk/>
            <pc:sldMk cId="3950866864" sldId="264"/>
            <ac:spMk id="5" creationId="{6BCB63B4-D7E7-496E-4E48-2F2A839CED29}"/>
          </ac:spMkLst>
        </pc:spChg>
        <pc:picChg chg="add mod ord modCrop">
          <ac:chgData name="людмила патрова" userId="0b99dba80bfd6e40" providerId="LiveId" clId="{474F3DD2-2D8C-49E7-AA55-65E571C80DC9}" dt="2024-02-04T16:33:32.470" v="1415" actId="14100"/>
          <ac:picMkLst>
            <pc:docMk/>
            <pc:sldMk cId="3950866864" sldId="264"/>
            <ac:picMk id="4" creationId="{54CD31A1-DCE0-4556-8D6D-898078452B4F}"/>
          </ac:picMkLst>
        </pc:picChg>
        <pc:picChg chg="add del mod">
          <ac:chgData name="людмила патрова" userId="0b99dba80bfd6e40" providerId="LiveId" clId="{474F3DD2-2D8C-49E7-AA55-65E571C80DC9}" dt="2024-02-04T16:31:32.663" v="1403" actId="478"/>
          <ac:picMkLst>
            <pc:docMk/>
            <pc:sldMk cId="3950866864" sldId="264"/>
            <ac:picMk id="6" creationId="{AF311E44-AC63-432D-AF9F-98123C14AFFF}"/>
          </ac:picMkLst>
        </pc:picChg>
        <pc:picChg chg="add mod ord">
          <ac:chgData name="людмила патрова" userId="0b99dba80bfd6e40" providerId="LiveId" clId="{474F3DD2-2D8C-49E7-AA55-65E571C80DC9}" dt="2024-02-04T16:33:34.784" v="1416" actId="1076"/>
          <ac:picMkLst>
            <pc:docMk/>
            <pc:sldMk cId="3950866864" sldId="264"/>
            <ac:picMk id="7" creationId="{7E664281-C066-389C-F064-F29551811BE3}"/>
          </ac:picMkLst>
        </pc:picChg>
        <pc:picChg chg="add mod">
          <ac:chgData name="людмила патрова" userId="0b99dba80bfd6e40" providerId="LiveId" clId="{474F3DD2-2D8C-49E7-AA55-65E571C80DC9}" dt="2024-02-04T16:38:20.085" v="1429" actId="14100"/>
          <ac:picMkLst>
            <pc:docMk/>
            <pc:sldMk cId="3950866864" sldId="264"/>
            <ac:picMk id="3074" creationId="{6D6E1D45-2118-DBB6-E12F-2ED456EEC7F8}"/>
          </ac:picMkLst>
        </pc:picChg>
        <pc:picChg chg="add mod">
          <ac:chgData name="людмила патрова" userId="0b99dba80bfd6e40" providerId="LiveId" clId="{474F3DD2-2D8C-49E7-AA55-65E571C80DC9}" dt="2024-02-04T16:39:49.103" v="1437" actId="1076"/>
          <ac:picMkLst>
            <pc:docMk/>
            <pc:sldMk cId="3950866864" sldId="264"/>
            <ac:picMk id="3076" creationId="{EAD1CED9-AB61-F00D-42E1-5B551ADFB102}"/>
          </ac:picMkLst>
        </pc:picChg>
      </pc:sldChg>
      <pc:sldChg chg="addSp delSp modSp mod">
        <pc:chgData name="людмила патрова" userId="0b99dba80bfd6e40" providerId="LiveId" clId="{474F3DD2-2D8C-49E7-AA55-65E571C80DC9}" dt="2024-02-04T17:57:37.822" v="2629" actId="207"/>
        <pc:sldMkLst>
          <pc:docMk/>
          <pc:sldMk cId="3812430329" sldId="265"/>
        </pc:sldMkLst>
        <pc:spChg chg="del">
          <ac:chgData name="людмила патрова" userId="0b99dba80bfd6e40" providerId="LiveId" clId="{474F3DD2-2D8C-49E7-AA55-65E571C80DC9}" dt="2024-02-04T16:40:34.641" v="1439" actId="478"/>
          <ac:spMkLst>
            <pc:docMk/>
            <pc:sldMk cId="3812430329" sldId="265"/>
            <ac:spMk id="3" creationId="{D681CF49-D437-719F-65CC-74AD2BC51E2A}"/>
          </ac:spMkLst>
        </pc:spChg>
        <pc:spChg chg="add mod">
          <ac:chgData name="людмила патрова" userId="0b99dba80bfd6e40" providerId="LiveId" clId="{474F3DD2-2D8C-49E7-AA55-65E571C80DC9}" dt="2024-02-04T17:57:37.822" v="2629" actId="207"/>
          <ac:spMkLst>
            <pc:docMk/>
            <pc:sldMk cId="3812430329" sldId="265"/>
            <ac:spMk id="4" creationId="{2F2DE7E8-70BB-9510-ECD6-B9C20197101C}"/>
          </ac:spMkLst>
        </pc:spChg>
        <pc:spChg chg="add mod ord">
          <ac:chgData name="людмила патрова" userId="0b99dba80bfd6e40" providerId="LiveId" clId="{474F3DD2-2D8C-49E7-AA55-65E571C80DC9}" dt="2024-02-04T17:18:06.097" v="2040" actId="1076"/>
          <ac:spMkLst>
            <pc:docMk/>
            <pc:sldMk cId="3812430329" sldId="265"/>
            <ac:spMk id="5" creationId="{6521957C-EC3C-185C-59B8-92D6BE06E85D}"/>
          </ac:spMkLst>
        </pc:spChg>
        <pc:picChg chg="add del mod">
          <ac:chgData name="людмила патрова" userId="0b99dba80bfd6e40" providerId="LiveId" clId="{474F3DD2-2D8C-49E7-AA55-65E571C80DC9}" dt="2024-02-04T16:56:04.427" v="1560" actId="478"/>
          <ac:picMkLst>
            <pc:docMk/>
            <pc:sldMk cId="3812430329" sldId="265"/>
            <ac:picMk id="4098" creationId="{CC0C88B7-1F12-DA9F-345F-35770AF34D15}"/>
          </ac:picMkLst>
        </pc:picChg>
        <pc:picChg chg="add mod">
          <ac:chgData name="людмила патрова" userId="0b99dba80bfd6e40" providerId="LiveId" clId="{474F3DD2-2D8C-49E7-AA55-65E571C80DC9}" dt="2024-02-04T17:17:56.954" v="2038" actId="1076"/>
          <ac:picMkLst>
            <pc:docMk/>
            <pc:sldMk cId="3812430329" sldId="265"/>
            <ac:picMk id="4100" creationId="{ACAA2254-52C7-6C39-816E-D5169908BB94}"/>
          </ac:picMkLst>
        </pc:picChg>
      </pc:sldChg>
      <pc:sldChg chg="addSp delSp modSp mod modAnim">
        <pc:chgData name="людмила патрова" userId="0b99dba80bfd6e40" providerId="LiveId" clId="{474F3DD2-2D8C-49E7-AA55-65E571C80DC9}" dt="2024-02-04T18:54:43.314" v="3406"/>
        <pc:sldMkLst>
          <pc:docMk/>
          <pc:sldMk cId="449031479" sldId="266"/>
        </pc:sldMkLst>
        <pc:spChg chg="del">
          <ac:chgData name="людмила патрова" userId="0b99dba80bfd6e40" providerId="LiveId" clId="{474F3DD2-2D8C-49E7-AA55-65E571C80DC9}" dt="2024-02-04T18:54:25.606" v="3405" actId="478"/>
          <ac:spMkLst>
            <pc:docMk/>
            <pc:sldMk cId="449031479" sldId="266"/>
            <ac:spMk id="3" creationId="{39422ED3-3FC7-89E9-D589-EC0B99F82D47}"/>
          </ac:spMkLst>
        </pc:spChg>
        <pc:picChg chg="add mod">
          <ac:chgData name="людмила патрова" userId="0b99dba80bfd6e40" providerId="LiveId" clId="{474F3DD2-2D8C-49E7-AA55-65E571C80DC9}" dt="2024-02-04T18:54:43.314" v="3406"/>
          <ac:picMkLst>
            <pc:docMk/>
            <pc:sldMk cId="449031479" sldId="266"/>
            <ac:picMk id="4" creationId="{A8280B92-D549-C063-AB9E-CA6F44747A2B}"/>
          </ac:picMkLst>
        </pc:picChg>
      </pc:sldChg>
      <pc:sldChg chg="ord">
        <pc:chgData name="людмила патрова" userId="0b99dba80bfd6e40" providerId="LiveId" clId="{474F3DD2-2D8C-49E7-AA55-65E571C80DC9}" dt="2024-02-05T15:25:18.133" v="3787"/>
        <pc:sldMkLst>
          <pc:docMk/>
          <pc:sldMk cId="820754547" sldId="267"/>
        </pc:sldMkLst>
      </pc:sldChg>
      <pc:sldChg chg="addSp delSp modSp add mod ord">
        <pc:chgData name="людмила патрова" userId="0b99dba80bfd6e40" providerId="LiveId" clId="{474F3DD2-2D8C-49E7-AA55-65E571C80DC9}" dt="2024-02-04T17:02:04.955" v="1669" actId="1076"/>
        <pc:sldMkLst>
          <pc:docMk/>
          <pc:sldMk cId="2856581465" sldId="268"/>
        </pc:sldMkLst>
        <pc:spChg chg="mod">
          <ac:chgData name="людмила патрова" userId="0b99dba80bfd6e40" providerId="LiveId" clId="{474F3DD2-2D8C-49E7-AA55-65E571C80DC9}" dt="2024-02-04T16:59:56.460" v="1652" actId="20577"/>
          <ac:spMkLst>
            <pc:docMk/>
            <pc:sldMk cId="2856581465" sldId="268"/>
            <ac:spMk id="4" creationId="{A5532E1C-9B3A-54DC-9685-4039AB9F57C1}"/>
          </ac:spMkLst>
        </pc:spChg>
        <pc:picChg chg="del">
          <ac:chgData name="людмила патрова" userId="0b99dba80bfd6e40" providerId="LiveId" clId="{474F3DD2-2D8C-49E7-AA55-65E571C80DC9}" dt="2024-02-04T17:00:00.363" v="1653" actId="478"/>
          <ac:picMkLst>
            <pc:docMk/>
            <pc:sldMk cId="2856581465" sldId="268"/>
            <ac:picMk id="2050" creationId="{D06ADA07-2E03-756D-E453-B93450532EBF}"/>
          </ac:picMkLst>
        </pc:picChg>
        <pc:picChg chg="add mod">
          <ac:chgData name="людмила патрова" userId="0b99dba80bfd6e40" providerId="LiveId" clId="{474F3DD2-2D8C-49E7-AA55-65E571C80DC9}" dt="2024-02-04T17:02:04.955" v="1669" actId="1076"/>
          <ac:picMkLst>
            <pc:docMk/>
            <pc:sldMk cId="2856581465" sldId="268"/>
            <ac:picMk id="5122" creationId="{F0846D6A-B0F2-0E86-7886-FB2DE2C93283}"/>
          </ac:picMkLst>
        </pc:picChg>
      </pc:sldChg>
      <pc:sldChg chg="addSp delSp modSp add mod ord">
        <pc:chgData name="людмила патрова" userId="0b99dba80bfd6e40" providerId="LiveId" clId="{474F3DD2-2D8C-49E7-AA55-65E571C80DC9}" dt="2024-02-04T17:27:22.626" v="2137" actId="1076"/>
        <pc:sldMkLst>
          <pc:docMk/>
          <pc:sldMk cId="574351188" sldId="269"/>
        </pc:sldMkLst>
        <pc:spChg chg="mod">
          <ac:chgData name="людмила патрова" userId="0b99dba80bfd6e40" providerId="LiveId" clId="{474F3DD2-2D8C-49E7-AA55-65E571C80DC9}" dt="2024-02-04T17:27:22.626" v="2137" actId="1076"/>
          <ac:spMkLst>
            <pc:docMk/>
            <pc:sldMk cId="574351188" sldId="269"/>
            <ac:spMk id="6" creationId="{3CDDB3C9-9755-A42F-B337-3B72C9D448F2}"/>
          </ac:spMkLst>
        </pc:spChg>
        <pc:picChg chg="del">
          <ac:chgData name="людмила патрова" userId="0b99dba80bfd6e40" providerId="LiveId" clId="{474F3DD2-2D8C-49E7-AA55-65E571C80DC9}" dt="2024-02-04T17:03:42.607" v="1716" actId="478"/>
          <ac:picMkLst>
            <pc:docMk/>
            <pc:sldMk cId="574351188" sldId="269"/>
            <ac:picMk id="4" creationId="{79E7B239-49F3-50EE-989B-207ECCA34229}"/>
          </ac:picMkLst>
        </pc:picChg>
        <pc:picChg chg="add mod">
          <ac:chgData name="людмила патрова" userId="0b99dba80bfd6e40" providerId="LiveId" clId="{474F3DD2-2D8C-49E7-AA55-65E571C80DC9}" dt="2024-02-04T17:04:50.661" v="1725" actId="1076"/>
          <ac:picMkLst>
            <pc:docMk/>
            <pc:sldMk cId="574351188" sldId="269"/>
            <ac:picMk id="6146" creationId="{43183D5C-EEF1-4172-0928-D12BA8967527}"/>
          </ac:picMkLst>
        </pc:picChg>
      </pc:sldChg>
      <pc:sldChg chg="addSp delSp modSp add mod">
        <pc:chgData name="людмила патрова" userId="0b99dba80bfd6e40" providerId="LiveId" clId="{474F3DD2-2D8C-49E7-AA55-65E571C80DC9}" dt="2024-02-05T16:04:09.066" v="3803" actId="20577"/>
        <pc:sldMkLst>
          <pc:docMk/>
          <pc:sldMk cId="2179767038" sldId="270"/>
        </pc:sldMkLst>
        <pc:spChg chg="mod">
          <ac:chgData name="людмила патрова" userId="0b99dba80bfd6e40" providerId="LiveId" clId="{474F3DD2-2D8C-49E7-AA55-65E571C80DC9}" dt="2024-02-05T16:04:09.066" v="3803" actId="20577"/>
          <ac:spMkLst>
            <pc:docMk/>
            <pc:sldMk cId="2179767038" sldId="270"/>
            <ac:spMk id="6" creationId="{A8EBE850-8EAE-ADB9-0678-3A22FB8EC230}"/>
          </ac:spMkLst>
        </pc:spChg>
        <pc:picChg chg="add mod">
          <ac:chgData name="людмила патрова" userId="0b99dba80bfd6e40" providerId="LiveId" clId="{474F3DD2-2D8C-49E7-AA55-65E571C80DC9}" dt="2024-02-04T17:12:38.320" v="1894" actId="1076"/>
          <ac:picMkLst>
            <pc:docMk/>
            <pc:sldMk cId="2179767038" sldId="270"/>
            <ac:picMk id="3" creationId="{123228B3-75F2-B6F7-3C8C-AEA1BB64687F}"/>
          </ac:picMkLst>
        </pc:picChg>
        <pc:picChg chg="del mod">
          <ac:chgData name="людмила патрова" userId="0b99dba80bfd6e40" providerId="LiveId" clId="{474F3DD2-2D8C-49E7-AA55-65E571C80DC9}" dt="2024-02-04T17:08:10.074" v="1862" actId="478"/>
          <ac:picMkLst>
            <pc:docMk/>
            <pc:sldMk cId="2179767038" sldId="270"/>
            <ac:picMk id="6146" creationId="{EB18793E-7624-7E56-4913-EF410DB06400}"/>
          </ac:picMkLst>
        </pc:picChg>
        <pc:picChg chg="add del mod">
          <ac:chgData name="людмила патрова" userId="0b99dba80bfd6e40" providerId="LiveId" clId="{474F3DD2-2D8C-49E7-AA55-65E571C80DC9}" dt="2024-02-04T17:11:04.176" v="1885" actId="21"/>
          <ac:picMkLst>
            <pc:docMk/>
            <pc:sldMk cId="2179767038" sldId="270"/>
            <ac:picMk id="7170" creationId="{9047B8F7-8903-04DF-F533-D596C3F3C27D}"/>
          </ac:picMkLst>
        </pc:picChg>
      </pc:sldChg>
      <pc:sldChg chg="addSp delSp modSp add mod ord">
        <pc:chgData name="людмила патрова" userId="0b99dba80bfd6e40" providerId="LiveId" clId="{474F3DD2-2D8C-49E7-AA55-65E571C80DC9}" dt="2024-02-04T17:57:59.449" v="2630" actId="207"/>
        <pc:sldMkLst>
          <pc:docMk/>
          <pc:sldMk cId="240363649" sldId="271"/>
        </pc:sldMkLst>
        <pc:spChg chg="mod">
          <ac:chgData name="людмила патрова" userId="0b99dba80bfd6e40" providerId="LiveId" clId="{474F3DD2-2D8C-49E7-AA55-65E571C80DC9}" dt="2024-02-04T17:57:59.449" v="2630" actId="207"/>
          <ac:spMkLst>
            <pc:docMk/>
            <pc:sldMk cId="240363649" sldId="271"/>
            <ac:spMk id="4" creationId="{77FFFF3B-7959-61D1-A914-4589E3CE5E9B}"/>
          </ac:spMkLst>
        </pc:spChg>
        <pc:spChg chg="mod">
          <ac:chgData name="людмила патрова" userId="0b99dba80bfd6e40" providerId="LiveId" clId="{474F3DD2-2D8C-49E7-AA55-65E571C80DC9}" dt="2024-02-04T17:53:23.078" v="2525" actId="20577"/>
          <ac:spMkLst>
            <pc:docMk/>
            <pc:sldMk cId="240363649" sldId="271"/>
            <ac:spMk id="5" creationId="{48C04FE0-568D-9E9D-66E4-042B4878CED5}"/>
          </ac:spMkLst>
        </pc:spChg>
        <pc:picChg chg="add mod ord modCrop">
          <ac:chgData name="людмила патрова" userId="0b99dba80bfd6e40" providerId="LiveId" clId="{474F3DD2-2D8C-49E7-AA55-65E571C80DC9}" dt="2024-02-04T17:22:34.345" v="2080" actId="14100"/>
          <ac:picMkLst>
            <pc:docMk/>
            <pc:sldMk cId="240363649" sldId="271"/>
            <ac:picMk id="3" creationId="{3977FF21-A79E-C190-C2AA-AD844880DFEF}"/>
          </ac:picMkLst>
        </pc:picChg>
        <pc:picChg chg="del mod">
          <ac:chgData name="людмила патрова" userId="0b99dba80bfd6e40" providerId="LiveId" clId="{474F3DD2-2D8C-49E7-AA55-65E571C80DC9}" dt="2024-02-04T17:18:32.857" v="2045" actId="478"/>
          <ac:picMkLst>
            <pc:docMk/>
            <pc:sldMk cId="240363649" sldId="271"/>
            <ac:picMk id="4100" creationId="{6B046899-EC0A-DE24-41CC-962490D5B7D2}"/>
          </ac:picMkLst>
        </pc:picChg>
      </pc:sldChg>
      <pc:sldChg chg="addSp delSp modSp add mod ord">
        <pc:chgData name="людмила патрова" userId="0b99dba80bfd6e40" providerId="LiveId" clId="{474F3DD2-2D8C-49E7-AA55-65E571C80DC9}" dt="2024-02-05T19:08:48.916" v="4012" actId="478"/>
        <pc:sldMkLst>
          <pc:docMk/>
          <pc:sldMk cId="3635869004" sldId="272"/>
        </pc:sldMkLst>
        <pc:spChg chg="mod">
          <ac:chgData name="людмила патрова" userId="0b99dba80bfd6e40" providerId="LiveId" clId="{474F3DD2-2D8C-49E7-AA55-65E571C80DC9}" dt="2024-02-05T19:04:41.959" v="3994" actId="20577"/>
          <ac:spMkLst>
            <pc:docMk/>
            <pc:sldMk cId="3635869004" sldId="272"/>
            <ac:spMk id="4" creationId="{5C88D085-0B24-74FA-6E31-2B4F78C1BB9D}"/>
          </ac:spMkLst>
        </pc:spChg>
        <pc:spChg chg="add mod">
          <ac:chgData name="людмила патрова" userId="0b99dba80bfd6e40" providerId="LiveId" clId="{474F3DD2-2D8C-49E7-AA55-65E571C80DC9}" dt="2024-02-05T19:04:33.073" v="3987" actId="20577"/>
          <ac:spMkLst>
            <pc:docMk/>
            <pc:sldMk cId="3635869004" sldId="272"/>
            <ac:spMk id="5" creationId="{D71905D5-3884-D7A4-BD4C-8411FCB05828}"/>
          </ac:spMkLst>
        </pc:spChg>
        <pc:picChg chg="add del mod ord">
          <ac:chgData name="людмила патрова" userId="0b99dba80bfd6e40" providerId="LiveId" clId="{474F3DD2-2D8C-49E7-AA55-65E571C80DC9}" dt="2024-02-05T19:07:01.528" v="3996" actId="478"/>
          <ac:picMkLst>
            <pc:docMk/>
            <pc:sldMk cId="3635869004" sldId="272"/>
            <ac:picMk id="3" creationId="{59B5CC0C-EA05-B571-AA24-08C5DC7F2ED1}"/>
          </ac:picMkLst>
        </pc:picChg>
        <pc:picChg chg="add del mod">
          <ac:chgData name="людмила патрова" userId="0b99dba80bfd6e40" providerId="LiveId" clId="{474F3DD2-2D8C-49E7-AA55-65E571C80DC9}" dt="2024-02-05T19:08:48.916" v="4012" actId="478"/>
          <ac:picMkLst>
            <pc:docMk/>
            <pc:sldMk cId="3635869004" sldId="272"/>
            <ac:picMk id="6" creationId="{97CC1611-D4F4-CFFB-5914-DA9BC90BC627}"/>
          </ac:picMkLst>
        </pc:picChg>
        <pc:picChg chg="del">
          <ac:chgData name="людмила патрова" userId="0b99dba80bfd6e40" providerId="LiveId" clId="{474F3DD2-2D8C-49E7-AA55-65E571C80DC9}" dt="2024-02-04T17:23:26.209" v="2107" actId="478"/>
          <ac:picMkLst>
            <pc:docMk/>
            <pc:sldMk cId="3635869004" sldId="272"/>
            <ac:picMk id="5122" creationId="{1DB95784-B33D-0D92-3598-384797063C40}"/>
          </ac:picMkLst>
        </pc:picChg>
        <pc:picChg chg="add del mod">
          <ac:chgData name="людмила патрова" userId="0b99dba80bfd6e40" providerId="LiveId" clId="{474F3DD2-2D8C-49E7-AA55-65E571C80DC9}" dt="2024-02-04T17:29:38.112" v="2153" actId="478"/>
          <ac:picMkLst>
            <pc:docMk/>
            <pc:sldMk cId="3635869004" sldId="272"/>
            <ac:picMk id="8194" creationId="{ABCD22C0-BADD-7F2E-B231-B02594461240}"/>
          </ac:picMkLst>
        </pc:picChg>
      </pc:sldChg>
      <pc:sldChg chg="addSp delSp modSp add mod ord">
        <pc:chgData name="людмила патрова" userId="0b99dba80bfd6e40" providerId="LiveId" clId="{474F3DD2-2D8C-49E7-AA55-65E571C80DC9}" dt="2024-02-05T17:00:34.579" v="3815" actId="20577"/>
        <pc:sldMkLst>
          <pc:docMk/>
          <pc:sldMk cId="3502126108" sldId="273"/>
        </pc:sldMkLst>
        <pc:spChg chg="mod">
          <ac:chgData name="людмила патрова" userId="0b99dba80bfd6e40" providerId="LiveId" clId="{474F3DD2-2D8C-49E7-AA55-65E571C80DC9}" dt="2024-02-04T17:41:39.493" v="2324" actId="1076"/>
          <ac:spMkLst>
            <pc:docMk/>
            <pc:sldMk cId="3502126108" sldId="273"/>
            <ac:spMk id="6" creationId="{567DD791-B912-AAD5-6ABB-68EE89DA933D}"/>
          </ac:spMkLst>
        </pc:spChg>
        <pc:spChg chg="add mod">
          <ac:chgData name="людмила патрова" userId="0b99dba80bfd6e40" providerId="LiveId" clId="{474F3DD2-2D8C-49E7-AA55-65E571C80DC9}" dt="2024-02-05T17:00:34.579" v="3815" actId="20577"/>
          <ac:spMkLst>
            <pc:docMk/>
            <pc:sldMk cId="3502126108" sldId="273"/>
            <ac:spMk id="8" creationId="{FBFCB41A-431F-01C2-D56D-41001469819A}"/>
          </ac:spMkLst>
        </pc:spChg>
        <pc:picChg chg="del">
          <ac:chgData name="людмила патрова" userId="0b99dba80bfd6e40" providerId="LiveId" clId="{474F3DD2-2D8C-49E7-AA55-65E571C80DC9}" dt="2024-02-04T17:35:10.584" v="2186" actId="478"/>
          <ac:picMkLst>
            <pc:docMk/>
            <pc:sldMk cId="3502126108" sldId="273"/>
            <ac:picMk id="3" creationId="{90605A0C-96B4-D1CA-53A1-F5F0E278B6D0}"/>
          </ac:picMkLst>
        </pc:picChg>
        <pc:picChg chg="add mod ord">
          <ac:chgData name="людмила патрова" userId="0b99dba80bfd6e40" providerId="LiveId" clId="{474F3DD2-2D8C-49E7-AA55-65E571C80DC9}" dt="2024-02-04T17:42:51.553" v="2343" actId="1076"/>
          <ac:picMkLst>
            <pc:docMk/>
            <pc:sldMk cId="3502126108" sldId="273"/>
            <ac:picMk id="4" creationId="{B02BA138-53E7-0697-63F1-2470DC277BD7}"/>
          </ac:picMkLst>
        </pc:picChg>
        <pc:picChg chg="add mod ord modCrop">
          <ac:chgData name="людмила патрова" userId="0b99dba80bfd6e40" providerId="LiveId" clId="{474F3DD2-2D8C-49E7-AA55-65E571C80DC9}" dt="2024-02-04T17:43:40.461" v="2354" actId="170"/>
          <ac:picMkLst>
            <pc:docMk/>
            <pc:sldMk cId="3502126108" sldId="273"/>
            <ac:picMk id="5" creationId="{932973DC-28C2-DDAF-F40B-F0F684D17ED1}"/>
          </ac:picMkLst>
        </pc:picChg>
        <pc:picChg chg="add mod">
          <ac:chgData name="людмила патрова" userId="0b99dba80bfd6e40" providerId="LiveId" clId="{474F3DD2-2D8C-49E7-AA55-65E571C80DC9}" dt="2024-02-04T17:39:55.776" v="2297"/>
          <ac:picMkLst>
            <pc:docMk/>
            <pc:sldMk cId="3502126108" sldId="273"/>
            <ac:picMk id="7" creationId="{8FB1BC72-2E4F-CA07-2E4A-9032B9AC7268}"/>
          </ac:picMkLst>
        </pc:picChg>
      </pc:sldChg>
      <pc:sldChg chg="addSp delSp modSp add mod ord">
        <pc:chgData name="людмила патрова" userId="0b99dba80bfd6e40" providerId="LiveId" clId="{474F3DD2-2D8C-49E7-AA55-65E571C80DC9}" dt="2024-02-04T17:51:39.287" v="2493" actId="1076"/>
        <pc:sldMkLst>
          <pc:docMk/>
          <pc:sldMk cId="794568112" sldId="274"/>
        </pc:sldMkLst>
        <pc:spChg chg="add mod">
          <ac:chgData name="людмила патрова" userId="0b99dba80bfd6e40" providerId="LiveId" clId="{474F3DD2-2D8C-49E7-AA55-65E571C80DC9}" dt="2024-02-04T17:50:26.695" v="2466" actId="1076"/>
          <ac:spMkLst>
            <pc:docMk/>
            <pc:sldMk cId="794568112" sldId="274"/>
            <ac:spMk id="4" creationId="{0461D33B-8528-C067-F0CA-1EBC80B54831}"/>
          </ac:spMkLst>
        </pc:spChg>
        <pc:spChg chg="mod">
          <ac:chgData name="людмила патрова" userId="0b99dba80bfd6e40" providerId="LiveId" clId="{474F3DD2-2D8C-49E7-AA55-65E571C80DC9}" dt="2024-02-04T17:51:29.979" v="2491" actId="1076"/>
          <ac:spMkLst>
            <pc:docMk/>
            <pc:sldMk cId="794568112" sldId="274"/>
            <ac:spMk id="6" creationId="{6315B8F8-FCE5-7F8E-E369-2781ACCD6A74}"/>
          </ac:spMkLst>
        </pc:spChg>
        <pc:picChg chg="add mod">
          <ac:chgData name="людмила патрова" userId="0b99dba80bfd6e40" providerId="LiveId" clId="{474F3DD2-2D8C-49E7-AA55-65E571C80DC9}" dt="2024-02-04T17:51:39.287" v="2493" actId="1076"/>
          <ac:picMkLst>
            <pc:docMk/>
            <pc:sldMk cId="794568112" sldId="274"/>
            <ac:picMk id="3" creationId="{B3CDF98A-EBD6-904F-2E2A-E4007C5AD097}"/>
          </ac:picMkLst>
        </pc:picChg>
        <pc:picChg chg="del">
          <ac:chgData name="людмила патрова" userId="0b99dba80bfd6e40" providerId="LiveId" clId="{474F3DD2-2D8C-49E7-AA55-65E571C80DC9}" dt="2024-02-04T17:45:41.523" v="2431" actId="478"/>
          <ac:picMkLst>
            <pc:docMk/>
            <pc:sldMk cId="794568112" sldId="274"/>
            <ac:picMk id="6146" creationId="{00D23DA7-2F39-9984-1C76-390963616159}"/>
          </ac:picMkLst>
        </pc:picChg>
      </pc:sldChg>
      <pc:sldChg chg="addSp delSp modSp add mod ord">
        <pc:chgData name="людмила патрова" userId="0b99dba80bfd6e40" providerId="LiveId" clId="{474F3DD2-2D8C-49E7-AA55-65E571C80DC9}" dt="2024-02-04T17:57:07.554" v="2627" actId="207"/>
        <pc:sldMkLst>
          <pc:docMk/>
          <pc:sldMk cId="117577420" sldId="275"/>
        </pc:sldMkLst>
        <pc:spChg chg="mod">
          <ac:chgData name="людмила патрова" userId="0b99dba80bfd6e40" providerId="LiveId" clId="{474F3DD2-2D8C-49E7-AA55-65E571C80DC9}" dt="2024-02-04T17:57:07.554" v="2627" actId="207"/>
          <ac:spMkLst>
            <pc:docMk/>
            <pc:sldMk cId="117577420" sldId="275"/>
            <ac:spMk id="4" creationId="{B7993EC1-089D-FDC3-4E4E-C6FCAE1D7427}"/>
          </ac:spMkLst>
        </pc:spChg>
        <pc:spChg chg="mod">
          <ac:chgData name="людмила патрова" userId="0b99dba80bfd6e40" providerId="LiveId" clId="{474F3DD2-2D8C-49E7-AA55-65E571C80DC9}" dt="2024-02-04T17:53:51.352" v="2543" actId="1076"/>
          <ac:spMkLst>
            <pc:docMk/>
            <pc:sldMk cId="117577420" sldId="275"/>
            <ac:spMk id="5" creationId="{17714D95-CAC9-9867-0607-D4A314B8C5A9}"/>
          </ac:spMkLst>
        </pc:spChg>
        <pc:picChg chg="del">
          <ac:chgData name="людмила патрова" userId="0b99dba80bfd6e40" providerId="LiveId" clId="{474F3DD2-2D8C-49E7-AA55-65E571C80DC9}" dt="2024-02-04T17:53:56.637" v="2544" actId="478"/>
          <ac:picMkLst>
            <pc:docMk/>
            <pc:sldMk cId="117577420" sldId="275"/>
            <ac:picMk id="3" creationId="{4B4E0258-D3D6-B064-4CD7-F74E6AC3C945}"/>
          </ac:picMkLst>
        </pc:picChg>
        <pc:picChg chg="add mod">
          <ac:chgData name="людмила патрова" userId="0b99dba80bfd6e40" providerId="LiveId" clId="{474F3DD2-2D8C-49E7-AA55-65E571C80DC9}" dt="2024-02-04T17:54:25.492" v="2553" actId="1076"/>
          <ac:picMkLst>
            <pc:docMk/>
            <pc:sldMk cId="117577420" sldId="275"/>
            <ac:picMk id="6" creationId="{D0DC2636-7CF6-40FA-7394-4E66ACC7ADCD}"/>
          </ac:picMkLst>
        </pc:picChg>
      </pc:sldChg>
      <pc:sldChg chg="addSp delSp modSp add mod">
        <pc:chgData name="людмила патрова" userId="0b99dba80bfd6e40" providerId="LiveId" clId="{474F3DD2-2D8C-49E7-AA55-65E571C80DC9}" dt="2024-02-04T17:56:59.050" v="2626" actId="207"/>
        <pc:sldMkLst>
          <pc:docMk/>
          <pc:sldMk cId="3263869117" sldId="276"/>
        </pc:sldMkLst>
        <pc:spChg chg="mod">
          <ac:chgData name="людмила патрова" userId="0b99dba80bfd6e40" providerId="LiveId" clId="{474F3DD2-2D8C-49E7-AA55-65E571C80DC9}" dt="2024-02-04T17:56:59.050" v="2626" actId="207"/>
          <ac:spMkLst>
            <pc:docMk/>
            <pc:sldMk cId="3263869117" sldId="276"/>
            <ac:spMk id="4" creationId="{E5FF446D-28CC-7183-F526-4BEF80BFF59A}"/>
          </ac:spMkLst>
        </pc:spChg>
        <pc:spChg chg="mod">
          <ac:chgData name="людмила патрова" userId="0b99dba80bfd6e40" providerId="LiveId" clId="{474F3DD2-2D8C-49E7-AA55-65E571C80DC9}" dt="2024-02-04T17:56:16.623" v="2622" actId="1076"/>
          <ac:spMkLst>
            <pc:docMk/>
            <pc:sldMk cId="3263869117" sldId="276"/>
            <ac:spMk id="5" creationId="{15D8D03A-5AC0-B45D-57FD-CA5A9D7E42DA}"/>
          </ac:spMkLst>
        </pc:spChg>
        <pc:picChg chg="add mod">
          <ac:chgData name="людмила патрова" userId="0b99dba80bfd6e40" providerId="LiveId" clId="{474F3DD2-2D8C-49E7-AA55-65E571C80DC9}" dt="2024-02-04T17:56:14.158" v="2621" actId="14100"/>
          <ac:picMkLst>
            <pc:docMk/>
            <pc:sldMk cId="3263869117" sldId="276"/>
            <ac:picMk id="3" creationId="{F3E7B3F9-B78B-69A9-FC8C-7D9CBCECEA6E}"/>
          </ac:picMkLst>
        </pc:picChg>
        <pc:picChg chg="del">
          <ac:chgData name="людмила патрова" userId="0b99dba80bfd6e40" providerId="LiveId" clId="{474F3DD2-2D8C-49E7-AA55-65E571C80DC9}" dt="2024-02-04T17:55:42.899" v="2611" actId="478"/>
          <ac:picMkLst>
            <pc:docMk/>
            <pc:sldMk cId="3263869117" sldId="276"/>
            <ac:picMk id="6" creationId="{64313169-2AD8-74A9-8232-752DB3A9EAC6}"/>
          </ac:picMkLst>
        </pc:picChg>
      </pc:sldChg>
      <pc:sldChg chg="addSp delSp modSp add mod ord">
        <pc:chgData name="людмила патрова" userId="0b99dba80bfd6e40" providerId="LiveId" clId="{474F3DD2-2D8C-49E7-AA55-65E571C80DC9}" dt="2024-02-04T18:07:37.066" v="2740" actId="122"/>
        <pc:sldMkLst>
          <pc:docMk/>
          <pc:sldMk cId="577027558" sldId="277"/>
        </pc:sldMkLst>
        <pc:spChg chg="mod">
          <ac:chgData name="людмила патрова" userId="0b99dba80bfd6e40" providerId="LiveId" clId="{474F3DD2-2D8C-49E7-AA55-65E571C80DC9}" dt="2024-02-04T18:07:37.066" v="2740" actId="122"/>
          <ac:spMkLst>
            <pc:docMk/>
            <pc:sldMk cId="577027558" sldId="277"/>
            <ac:spMk id="4" creationId="{09C42DA7-AC9F-61C2-861F-7F93B6A85D0E}"/>
          </ac:spMkLst>
        </pc:spChg>
        <pc:picChg chg="del">
          <ac:chgData name="людмила патрова" userId="0b99dba80bfd6e40" providerId="LiveId" clId="{474F3DD2-2D8C-49E7-AA55-65E571C80DC9}" dt="2024-02-04T18:04:22.354" v="2706" actId="478"/>
          <ac:picMkLst>
            <pc:docMk/>
            <pc:sldMk cId="577027558" sldId="277"/>
            <ac:picMk id="3" creationId="{9E3FFB2B-5E38-1D74-5CBA-D74EDECDC8F9}"/>
          </ac:picMkLst>
        </pc:picChg>
        <pc:picChg chg="add mod modCrop">
          <ac:chgData name="людмила патрова" userId="0b99dba80bfd6e40" providerId="LiveId" clId="{474F3DD2-2D8C-49E7-AA55-65E571C80DC9}" dt="2024-02-04T18:07:19.790" v="2738" actId="14100"/>
          <ac:picMkLst>
            <pc:docMk/>
            <pc:sldMk cId="577027558" sldId="277"/>
            <ac:picMk id="5" creationId="{947CB59A-149A-8773-6B71-26C53B5B7E18}"/>
          </ac:picMkLst>
        </pc:picChg>
      </pc:sldChg>
      <pc:sldChg chg="addSp delSp modSp add mod ord">
        <pc:chgData name="людмила патрова" userId="0b99dba80bfd6e40" providerId="LiveId" clId="{474F3DD2-2D8C-49E7-AA55-65E571C80DC9}" dt="2024-02-04T18:19:48.840" v="2938" actId="14100"/>
        <pc:sldMkLst>
          <pc:docMk/>
          <pc:sldMk cId="2418302731" sldId="278"/>
        </pc:sldMkLst>
        <pc:spChg chg="mod">
          <ac:chgData name="людмила патрова" userId="0b99dba80bfd6e40" providerId="LiveId" clId="{474F3DD2-2D8C-49E7-AA55-65E571C80DC9}" dt="2024-02-04T18:19:12.906" v="2934" actId="1076"/>
          <ac:spMkLst>
            <pc:docMk/>
            <pc:sldMk cId="2418302731" sldId="278"/>
            <ac:spMk id="6" creationId="{5CDB1273-20EC-0C8B-AE7D-7723B5D95F0E}"/>
          </ac:spMkLst>
        </pc:spChg>
        <pc:spChg chg="mod">
          <ac:chgData name="людмила патрова" userId="0b99dba80bfd6e40" providerId="LiveId" clId="{474F3DD2-2D8C-49E7-AA55-65E571C80DC9}" dt="2024-02-04T18:18:49.247" v="2930" actId="1076"/>
          <ac:spMkLst>
            <pc:docMk/>
            <pc:sldMk cId="2418302731" sldId="278"/>
            <ac:spMk id="8" creationId="{0D43BF8E-4102-BAC9-9315-584238E781F5}"/>
          </ac:spMkLst>
        </pc:spChg>
        <pc:picChg chg="add mod">
          <ac:chgData name="людмила патрова" userId="0b99dba80bfd6e40" providerId="LiveId" clId="{474F3DD2-2D8C-49E7-AA55-65E571C80DC9}" dt="2024-02-04T18:19:04.994" v="2933" actId="1076"/>
          <ac:picMkLst>
            <pc:docMk/>
            <pc:sldMk cId="2418302731" sldId="278"/>
            <ac:picMk id="3" creationId="{1257107E-F163-65E5-B659-35333124BC7D}"/>
          </ac:picMkLst>
        </pc:picChg>
        <pc:picChg chg="del">
          <ac:chgData name="людмила патрова" userId="0b99dba80bfd6e40" providerId="LiveId" clId="{474F3DD2-2D8C-49E7-AA55-65E571C80DC9}" dt="2024-02-04T18:11:58.404" v="2840" actId="478"/>
          <ac:picMkLst>
            <pc:docMk/>
            <pc:sldMk cId="2418302731" sldId="278"/>
            <ac:picMk id="4" creationId="{5C56FBBB-3B15-2B8C-86C3-874A351F0CDF}"/>
          </ac:picMkLst>
        </pc:picChg>
        <pc:picChg chg="del">
          <ac:chgData name="людмила патрова" userId="0b99dba80bfd6e40" providerId="LiveId" clId="{474F3DD2-2D8C-49E7-AA55-65E571C80DC9}" dt="2024-02-04T18:12:00.717" v="2841" actId="478"/>
          <ac:picMkLst>
            <pc:docMk/>
            <pc:sldMk cId="2418302731" sldId="278"/>
            <ac:picMk id="5" creationId="{C8EB8709-B7A3-1116-67D4-BEA97AB11245}"/>
          </ac:picMkLst>
        </pc:picChg>
        <pc:picChg chg="add mod ord">
          <ac:chgData name="людмила патрова" userId="0b99dba80bfd6e40" providerId="LiveId" clId="{474F3DD2-2D8C-49E7-AA55-65E571C80DC9}" dt="2024-02-04T18:19:32.407" v="2937" actId="1076"/>
          <ac:picMkLst>
            <pc:docMk/>
            <pc:sldMk cId="2418302731" sldId="278"/>
            <ac:picMk id="7" creationId="{3FFD4E23-D3C2-B157-40C9-CA32B704DADF}"/>
          </ac:picMkLst>
        </pc:picChg>
        <pc:picChg chg="add mod">
          <ac:chgData name="людмила патрова" userId="0b99dba80bfd6e40" providerId="LiveId" clId="{474F3DD2-2D8C-49E7-AA55-65E571C80DC9}" dt="2024-02-04T18:19:48.840" v="2938" actId="14100"/>
          <ac:picMkLst>
            <pc:docMk/>
            <pc:sldMk cId="2418302731" sldId="278"/>
            <ac:picMk id="9" creationId="{D430A725-69DF-7807-E458-5CA2A682D91E}"/>
          </ac:picMkLst>
        </pc:picChg>
      </pc:sldChg>
      <pc:sldChg chg="addSp delSp modSp add mod ord">
        <pc:chgData name="людмила патрова" userId="0b99dba80bfd6e40" providerId="LiveId" clId="{474F3DD2-2D8C-49E7-AA55-65E571C80DC9}" dt="2024-02-04T18:27:31.558" v="3082" actId="20577"/>
        <pc:sldMkLst>
          <pc:docMk/>
          <pc:sldMk cId="2064258165" sldId="279"/>
        </pc:sldMkLst>
        <pc:spChg chg="mod">
          <ac:chgData name="людмила патрова" userId="0b99dba80bfd6e40" providerId="LiveId" clId="{474F3DD2-2D8C-49E7-AA55-65E571C80DC9}" dt="2024-02-04T18:27:14.550" v="3080" actId="1076"/>
          <ac:spMkLst>
            <pc:docMk/>
            <pc:sldMk cId="2064258165" sldId="279"/>
            <ac:spMk id="4" creationId="{86ECCBBE-3458-68E4-11F5-B4466A001231}"/>
          </ac:spMkLst>
        </pc:spChg>
        <pc:spChg chg="mod">
          <ac:chgData name="людмила патрова" userId="0b99dba80bfd6e40" providerId="LiveId" clId="{474F3DD2-2D8C-49E7-AA55-65E571C80DC9}" dt="2024-02-04T18:27:31.558" v="3082" actId="20577"/>
          <ac:spMkLst>
            <pc:docMk/>
            <pc:sldMk cId="2064258165" sldId="279"/>
            <ac:spMk id="6" creationId="{B710587B-6842-6240-83B1-852F81BDC4AB}"/>
          </ac:spMkLst>
        </pc:spChg>
        <pc:picChg chg="del">
          <ac:chgData name="людмила патрова" userId="0b99dba80bfd6e40" providerId="LiveId" clId="{474F3DD2-2D8C-49E7-AA55-65E571C80DC9}" dt="2024-02-04T18:21:46.789" v="3017" actId="478"/>
          <ac:picMkLst>
            <pc:docMk/>
            <pc:sldMk cId="2064258165" sldId="279"/>
            <ac:picMk id="3" creationId="{61BC7C23-6B18-3AA3-C950-A1309A0A8D0B}"/>
          </ac:picMkLst>
        </pc:picChg>
        <pc:picChg chg="add mod ord">
          <ac:chgData name="людмила патрова" userId="0b99dba80bfd6e40" providerId="LiveId" clId="{474F3DD2-2D8C-49E7-AA55-65E571C80DC9}" dt="2024-02-04T18:27:10.118" v="3079" actId="171"/>
          <ac:picMkLst>
            <pc:docMk/>
            <pc:sldMk cId="2064258165" sldId="279"/>
            <ac:picMk id="5" creationId="{375BD9D9-2B74-C023-03AC-5A6E92541FB7}"/>
          </ac:picMkLst>
        </pc:picChg>
      </pc:sldChg>
      <pc:sldChg chg="addSp delSp modSp add mod ord">
        <pc:chgData name="людмила патрова" userId="0b99dba80bfd6e40" providerId="LiveId" clId="{474F3DD2-2D8C-49E7-AA55-65E571C80DC9}" dt="2024-02-04T18:33:29.319" v="3191" actId="1076"/>
        <pc:sldMkLst>
          <pc:docMk/>
          <pc:sldMk cId="1816003559" sldId="280"/>
        </pc:sldMkLst>
        <pc:spChg chg="mod">
          <ac:chgData name="людмила патрова" userId="0b99dba80bfd6e40" providerId="LiveId" clId="{474F3DD2-2D8C-49E7-AA55-65E571C80DC9}" dt="2024-02-04T18:31:10.208" v="3185" actId="20577"/>
          <ac:spMkLst>
            <pc:docMk/>
            <pc:sldMk cId="1816003559" sldId="280"/>
            <ac:spMk id="4" creationId="{96AF1145-E3BB-A30B-6883-DC0B2F3F5EDE}"/>
          </ac:spMkLst>
        </pc:spChg>
        <pc:picChg chg="del">
          <ac:chgData name="людмила патрова" userId="0b99dba80bfd6e40" providerId="LiveId" clId="{474F3DD2-2D8C-49E7-AA55-65E571C80DC9}" dt="2024-02-04T18:30:04.956" v="3152" actId="478"/>
          <ac:picMkLst>
            <pc:docMk/>
            <pc:sldMk cId="1816003559" sldId="280"/>
            <ac:picMk id="5" creationId="{F0F22B33-1952-FC98-521E-19D48F1116A1}"/>
          </ac:picMkLst>
        </pc:picChg>
        <pc:picChg chg="add mod">
          <ac:chgData name="людмила патрова" userId="0b99dba80bfd6e40" providerId="LiveId" clId="{474F3DD2-2D8C-49E7-AA55-65E571C80DC9}" dt="2024-02-04T18:33:29.319" v="3191" actId="1076"/>
          <ac:picMkLst>
            <pc:docMk/>
            <pc:sldMk cId="1816003559" sldId="280"/>
            <ac:picMk id="9218" creationId="{9F770AE3-35FE-09E1-016F-D87A360A5E60}"/>
          </ac:picMkLst>
        </pc:picChg>
      </pc:sldChg>
      <pc:sldChg chg="addSp delSp modSp add mod ord">
        <pc:chgData name="людмила патрова" userId="0b99dba80bfd6e40" providerId="LiveId" clId="{474F3DD2-2D8C-49E7-AA55-65E571C80DC9}" dt="2024-02-04T18:49:38.502" v="3404" actId="1076"/>
        <pc:sldMkLst>
          <pc:docMk/>
          <pc:sldMk cId="514048324" sldId="281"/>
        </pc:sldMkLst>
        <pc:spChg chg="mod ord">
          <ac:chgData name="людмила патрова" userId="0b99dba80bfd6e40" providerId="LiveId" clId="{474F3DD2-2D8C-49E7-AA55-65E571C80DC9}" dt="2024-02-04T18:49:38.502" v="3404" actId="1076"/>
          <ac:spMkLst>
            <pc:docMk/>
            <pc:sldMk cId="514048324" sldId="281"/>
            <ac:spMk id="6" creationId="{9F7B904A-F035-B8B5-C4BF-98BB158185BE}"/>
          </ac:spMkLst>
        </pc:spChg>
        <pc:spChg chg="add del">
          <ac:chgData name="людмила патрова" userId="0b99dba80bfd6e40" providerId="LiveId" clId="{474F3DD2-2D8C-49E7-AA55-65E571C80DC9}" dt="2024-02-04T18:38:52.909" v="3261" actId="478"/>
          <ac:spMkLst>
            <pc:docMk/>
            <pc:sldMk cId="514048324" sldId="281"/>
            <ac:spMk id="7" creationId="{94D39AFB-CCF0-0A6F-70DC-77BE291CCBD3}"/>
          </ac:spMkLst>
        </pc:spChg>
        <pc:spChg chg="mod ord">
          <ac:chgData name="людмила патрова" userId="0b99dba80bfd6e40" providerId="LiveId" clId="{474F3DD2-2D8C-49E7-AA55-65E571C80DC9}" dt="2024-02-04T18:49:19.287" v="3401" actId="1076"/>
          <ac:spMkLst>
            <pc:docMk/>
            <pc:sldMk cId="514048324" sldId="281"/>
            <ac:spMk id="8" creationId="{D4E53874-1D2B-6E55-C57F-732C75747B8E}"/>
          </ac:spMkLst>
        </pc:spChg>
        <pc:picChg chg="add del mod">
          <ac:chgData name="людмила патрова" userId="0b99dba80bfd6e40" providerId="LiveId" clId="{474F3DD2-2D8C-49E7-AA55-65E571C80DC9}" dt="2024-02-04T18:37:38.598" v="3204" actId="478"/>
          <ac:picMkLst>
            <pc:docMk/>
            <pc:sldMk cId="514048324" sldId="281"/>
            <ac:picMk id="3" creationId="{54C55FA1-2E78-168A-0709-592F4F376B67}"/>
          </ac:picMkLst>
        </pc:picChg>
        <pc:picChg chg="del">
          <ac:chgData name="людмила патрова" userId="0b99dba80bfd6e40" providerId="LiveId" clId="{474F3DD2-2D8C-49E7-AA55-65E571C80DC9}" dt="2024-02-04T18:35:23.268" v="3195" actId="478"/>
          <ac:picMkLst>
            <pc:docMk/>
            <pc:sldMk cId="514048324" sldId="281"/>
            <ac:picMk id="4" creationId="{B7E06C6D-F868-0876-9C0D-C3374F15E844}"/>
          </ac:picMkLst>
        </pc:picChg>
        <pc:picChg chg="del">
          <ac:chgData name="людмила патрова" userId="0b99dba80bfd6e40" providerId="LiveId" clId="{474F3DD2-2D8C-49E7-AA55-65E571C80DC9}" dt="2024-02-04T18:35:25.288" v="3196" actId="478"/>
          <ac:picMkLst>
            <pc:docMk/>
            <pc:sldMk cId="514048324" sldId="281"/>
            <ac:picMk id="5" creationId="{F75138B7-19C8-68E9-A788-7290BAB2F1E3}"/>
          </ac:picMkLst>
        </pc:picChg>
        <pc:picChg chg="add mod ord">
          <ac:chgData name="людмила патрова" userId="0b99dba80bfd6e40" providerId="LiveId" clId="{474F3DD2-2D8C-49E7-AA55-65E571C80DC9}" dt="2024-02-04T18:46:14.711" v="3380" actId="14100"/>
          <ac:picMkLst>
            <pc:docMk/>
            <pc:sldMk cId="514048324" sldId="281"/>
            <ac:picMk id="9" creationId="{0D563E76-99E8-DF75-6502-EBB57C210855}"/>
          </ac:picMkLst>
        </pc:picChg>
        <pc:picChg chg="add mod">
          <ac:chgData name="людмила патрова" userId="0b99dba80bfd6e40" providerId="LiveId" clId="{474F3DD2-2D8C-49E7-AA55-65E571C80DC9}" dt="2024-02-04T18:46:00.091" v="3378" actId="1076"/>
          <ac:picMkLst>
            <pc:docMk/>
            <pc:sldMk cId="514048324" sldId="281"/>
            <ac:picMk id="10" creationId="{7D69CFFD-FCA5-A81F-A7C6-384A4E2C4079}"/>
          </ac:picMkLst>
        </pc:picChg>
        <pc:picChg chg="add mod ord">
          <ac:chgData name="людмила патрова" userId="0b99dba80bfd6e40" providerId="LiveId" clId="{474F3DD2-2D8C-49E7-AA55-65E571C80DC9}" dt="2024-02-04T18:48:32.432" v="3389" actId="171"/>
          <ac:picMkLst>
            <pc:docMk/>
            <pc:sldMk cId="514048324" sldId="281"/>
            <ac:picMk id="11" creationId="{ADA12367-4DB4-F1A8-0D58-0B751F1CF26B}"/>
          </ac:picMkLst>
        </pc:picChg>
      </pc:sldChg>
      <pc:sldChg chg="addSp delSp modSp add mod">
        <pc:chgData name="людмила патрова" userId="0b99dba80bfd6e40" providerId="LiveId" clId="{474F3DD2-2D8C-49E7-AA55-65E571C80DC9}" dt="2024-02-04T19:17:38.145" v="3779" actId="14100"/>
        <pc:sldMkLst>
          <pc:docMk/>
          <pc:sldMk cId="3207191864" sldId="282"/>
        </pc:sldMkLst>
        <pc:spChg chg="mod">
          <ac:chgData name="людмила патрова" userId="0b99dba80bfd6e40" providerId="LiveId" clId="{474F3DD2-2D8C-49E7-AA55-65E571C80DC9}" dt="2024-02-04T19:14:53.158" v="3762" actId="14100"/>
          <ac:spMkLst>
            <pc:docMk/>
            <pc:sldMk cId="3207191864" sldId="282"/>
            <ac:spMk id="6" creationId="{72F79E84-BAA6-5DDC-C556-79E595B66442}"/>
          </ac:spMkLst>
        </pc:spChg>
        <pc:spChg chg="del">
          <ac:chgData name="людмила патрова" userId="0b99dba80bfd6e40" providerId="LiveId" clId="{474F3DD2-2D8C-49E7-AA55-65E571C80DC9}" dt="2024-02-04T19:00:34.685" v="3413" actId="478"/>
          <ac:spMkLst>
            <pc:docMk/>
            <pc:sldMk cId="3207191864" sldId="282"/>
            <ac:spMk id="8" creationId="{969C7004-3357-2E42-89F0-24EB774B6460}"/>
          </ac:spMkLst>
        </pc:spChg>
        <pc:picChg chg="add del mod ord">
          <ac:chgData name="людмила патрова" userId="0b99dba80bfd6e40" providerId="LiveId" clId="{474F3DD2-2D8C-49E7-AA55-65E571C80DC9}" dt="2024-02-04T19:08:07.695" v="3687" actId="478"/>
          <ac:picMkLst>
            <pc:docMk/>
            <pc:sldMk cId="3207191864" sldId="282"/>
            <ac:picMk id="3" creationId="{B92FFE4D-86EA-4194-B575-D814D33666C4}"/>
          </ac:picMkLst>
        </pc:picChg>
        <pc:picChg chg="add del mod ord">
          <ac:chgData name="людмила патрова" userId="0b99dba80bfd6e40" providerId="LiveId" clId="{474F3DD2-2D8C-49E7-AA55-65E571C80DC9}" dt="2024-02-04T19:14:01.915" v="3752" actId="478"/>
          <ac:picMkLst>
            <pc:docMk/>
            <pc:sldMk cId="3207191864" sldId="282"/>
            <ac:picMk id="4" creationId="{0B324820-88E0-75F7-4C85-8826FF1E1D42}"/>
          </ac:picMkLst>
        </pc:picChg>
        <pc:picChg chg="add mod ord">
          <ac:chgData name="людмила патрова" userId="0b99dba80bfd6e40" providerId="LiveId" clId="{474F3DD2-2D8C-49E7-AA55-65E571C80DC9}" dt="2024-02-04T19:14:33.084" v="3759" actId="14100"/>
          <ac:picMkLst>
            <pc:docMk/>
            <pc:sldMk cId="3207191864" sldId="282"/>
            <ac:picMk id="5" creationId="{FA0617B8-16F3-30FA-F3CB-535CCC315663}"/>
          </ac:picMkLst>
        </pc:picChg>
        <pc:picChg chg="add mod ord">
          <ac:chgData name="людмила патрова" userId="0b99dba80bfd6e40" providerId="LiveId" clId="{474F3DD2-2D8C-49E7-AA55-65E571C80DC9}" dt="2024-02-04T19:14:17.419" v="3757" actId="14100"/>
          <ac:picMkLst>
            <pc:docMk/>
            <pc:sldMk cId="3207191864" sldId="282"/>
            <ac:picMk id="7" creationId="{73EA25F3-7440-E475-0A9C-70BEDB77FEF5}"/>
          </ac:picMkLst>
        </pc:picChg>
        <pc:picChg chg="del">
          <ac:chgData name="людмила патрова" userId="0b99dba80bfd6e40" providerId="LiveId" clId="{474F3DD2-2D8C-49E7-AA55-65E571C80DC9}" dt="2024-02-04T19:00:29.631" v="3411" actId="478"/>
          <ac:picMkLst>
            <pc:docMk/>
            <pc:sldMk cId="3207191864" sldId="282"/>
            <ac:picMk id="9" creationId="{8705330F-460F-7A5F-6C72-F1E79EE5EC24}"/>
          </ac:picMkLst>
        </pc:picChg>
        <pc:picChg chg="del">
          <ac:chgData name="людмила патрова" userId="0b99dba80bfd6e40" providerId="LiveId" clId="{474F3DD2-2D8C-49E7-AA55-65E571C80DC9}" dt="2024-02-04T19:00:27.678" v="3410" actId="478"/>
          <ac:picMkLst>
            <pc:docMk/>
            <pc:sldMk cId="3207191864" sldId="282"/>
            <ac:picMk id="10" creationId="{86BF237B-159E-8497-F63A-6F4E24486245}"/>
          </ac:picMkLst>
        </pc:picChg>
        <pc:picChg chg="del">
          <ac:chgData name="людмила патрова" userId="0b99dba80bfd6e40" providerId="LiveId" clId="{474F3DD2-2D8C-49E7-AA55-65E571C80DC9}" dt="2024-02-04T19:00:31.869" v="3412" actId="478"/>
          <ac:picMkLst>
            <pc:docMk/>
            <pc:sldMk cId="3207191864" sldId="282"/>
            <ac:picMk id="11" creationId="{0C64722A-F290-A33B-E889-6609B651D4A2}"/>
          </ac:picMkLst>
        </pc:picChg>
        <pc:picChg chg="add mod">
          <ac:chgData name="людмила патрова" userId="0b99dba80bfd6e40" providerId="LiveId" clId="{474F3DD2-2D8C-49E7-AA55-65E571C80DC9}" dt="2024-02-04T19:16:11.728" v="3770"/>
          <ac:picMkLst>
            <pc:docMk/>
            <pc:sldMk cId="3207191864" sldId="282"/>
            <ac:picMk id="12" creationId="{4261C035-D0F1-3627-55E9-17935DC2C1C7}"/>
          </ac:picMkLst>
        </pc:picChg>
        <pc:picChg chg="add mod">
          <ac:chgData name="людмила патрова" userId="0b99dba80bfd6e40" providerId="LiveId" clId="{474F3DD2-2D8C-49E7-AA55-65E571C80DC9}" dt="2024-02-04T19:17:38.145" v="3779" actId="14100"/>
          <ac:picMkLst>
            <pc:docMk/>
            <pc:sldMk cId="3207191864" sldId="282"/>
            <ac:picMk id="13" creationId="{59D13754-D723-3CC7-2C0C-10D2D1BE46C4}"/>
          </ac:picMkLst>
        </pc:picChg>
      </pc:sldChg>
      <pc:sldChg chg="new del">
        <pc:chgData name="людмила патрова" userId="0b99dba80bfd6e40" providerId="LiveId" clId="{474F3DD2-2D8C-49E7-AA55-65E571C80DC9}" dt="2024-02-04T19:00:20.337" v="3408" actId="2696"/>
        <pc:sldMkLst>
          <pc:docMk/>
          <pc:sldMk cId="4239196843" sldId="282"/>
        </pc:sldMkLst>
      </pc:sldChg>
      <pc:sldChg chg="add ord">
        <pc:chgData name="людмила патрова" userId="0b99dba80bfd6e40" providerId="LiveId" clId="{474F3DD2-2D8C-49E7-AA55-65E571C80DC9}" dt="2024-02-11T11:53:04.504" v="4015"/>
        <pc:sldMkLst>
          <pc:docMk/>
          <pc:sldMk cId="2834739527" sldId="283"/>
        </pc:sldMkLst>
      </pc:sldChg>
      <pc:sldChg chg="addSp delSp modSp add mod">
        <pc:chgData name="людмила патрова" userId="0b99dba80bfd6e40" providerId="LiveId" clId="{474F3DD2-2D8C-49E7-AA55-65E571C80DC9}" dt="2024-02-11T12:00:28.969" v="4616" actId="404"/>
        <pc:sldMkLst>
          <pc:docMk/>
          <pc:sldMk cId="309445242" sldId="284"/>
        </pc:sldMkLst>
        <pc:spChg chg="add del mod">
          <ac:chgData name="людмила патрова" userId="0b99dba80bfd6e40" providerId="LiveId" clId="{474F3DD2-2D8C-49E7-AA55-65E571C80DC9}" dt="2024-02-11T11:59:55.534" v="4598" actId="478"/>
          <ac:spMkLst>
            <pc:docMk/>
            <pc:sldMk cId="309445242" sldId="284"/>
            <ac:spMk id="5" creationId="{4D502B93-510A-2078-CED1-DF46D64D5F55}"/>
          </ac:spMkLst>
        </pc:spChg>
        <pc:spChg chg="add mod">
          <ac:chgData name="людмила патрова" userId="0b99dba80bfd6e40" providerId="LiveId" clId="{474F3DD2-2D8C-49E7-AA55-65E571C80DC9}" dt="2024-02-11T12:00:28.969" v="4616" actId="404"/>
          <ac:spMkLst>
            <pc:docMk/>
            <pc:sldMk cId="309445242" sldId="284"/>
            <ac:spMk id="6" creationId="{CB75ADF7-B6AB-449A-54CF-ABCEDA959C3C}"/>
          </ac:spMkLst>
        </pc:spChg>
        <pc:picChg chg="del">
          <ac:chgData name="людмила патрова" userId="0b99dba80bfd6e40" providerId="LiveId" clId="{474F3DD2-2D8C-49E7-AA55-65E571C80DC9}" dt="2024-02-11T11:53:13.694" v="4017" actId="478"/>
          <ac:picMkLst>
            <pc:docMk/>
            <pc:sldMk cId="309445242" sldId="284"/>
            <ac:picMk id="4" creationId="{A9D5FD09-2F72-ACD7-F405-9429701F136E}"/>
          </ac:picMkLst>
        </pc:picChg>
      </pc:sldChg>
      <pc:sldChg chg="addSp modSp new mod">
        <pc:chgData name="людмила патрова" userId="0b99dba80bfd6e40" providerId="LiveId" clId="{474F3DD2-2D8C-49E7-AA55-65E571C80DC9}" dt="2024-02-11T12:03:58.614" v="4716" actId="1076"/>
        <pc:sldMkLst>
          <pc:docMk/>
          <pc:sldMk cId="3814568634" sldId="285"/>
        </pc:sldMkLst>
        <pc:spChg chg="add mod">
          <ac:chgData name="людмила патрова" userId="0b99dba80bfd6e40" providerId="LiveId" clId="{474F3DD2-2D8C-49E7-AA55-65E571C80DC9}" dt="2024-02-11T12:03:58.614" v="4716" actId="1076"/>
          <ac:spMkLst>
            <pc:docMk/>
            <pc:sldMk cId="3814568634" sldId="285"/>
            <ac:spMk id="3" creationId="{864154BB-D68D-753D-A300-EC7302A784A8}"/>
          </ac:spMkLst>
        </pc:spChg>
      </pc:sldChg>
      <pc:sldChg chg="addSp modSp new mod">
        <pc:chgData name="людмила патрова" userId="0b99dba80bfd6e40" providerId="LiveId" clId="{474F3DD2-2D8C-49E7-AA55-65E571C80DC9}" dt="2024-02-11T12:06:08.551" v="4739" actId="207"/>
        <pc:sldMkLst>
          <pc:docMk/>
          <pc:sldMk cId="1472455118" sldId="286"/>
        </pc:sldMkLst>
        <pc:spChg chg="add mod">
          <ac:chgData name="людмила патрова" userId="0b99dba80bfd6e40" providerId="LiveId" clId="{474F3DD2-2D8C-49E7-AA55-65E571C80DC9}" dt="2024-02-11T12:06:08.551" v="4739" actId="207"/>
          <ac:spMkLst>
            <pc:docMk/>
            <pc:sldMk cId="1472455118" sldId="286"/>
            <ac:spMk id="3" creationId="{E7CAF94B-F6C8-D48F-719D-70D65C68A4C1}"/>
          </ac:spMkLst>
        </pc:spChg>
      </pc:sldChg>
      <pc:sldChg chg="delSp modSp add mod">
        <pc:chgData name="людмила патрова" userId="0b99dba80bfd6e40" providerId="LiveId" clId="{474F3DD2-2D8C-49E7-AA55-65E571C80DC9}" dt="2024-02-11T12:04:16.680" v="4718" actId="403"/>
        <pc:sldMkLst>
          <pc:docMk/>
          <pc:sldMk cId="114185230" sldId="287"/>
        </pc:sldMkLst>
        <pc:spChg chg="mod">
          <ac:chgData name="людмила патрова" userId="0b99dba80bfd6e40" providerId="LiveId" clId="{474F3DD2-2D8C-49E7-AA55-65E571C80DC9}" dt="2024-02-11T12:04:16.680" v="4718" actId="403"/>
          <ac:spMkLst>
            <pc:docMk/>
            <pc:sldMk cId="114185230" sldId="287"/>
            <ac:spMk id="5" creationId="{05C05186-2E05-B494-A816-862D650E89B7}"/>
          </ac:spMkLst>
        </pc:spChg>
        <pc:spChg chg="del mod">
          <ac:chgData name="людмила патрова" userId="0b99dba80bfd6e40" providerId="LiveId" clId="{474F3DD2-2D8C-49E7-AA55-65E571C80DC9}" dt="2024-02-11T12:00:38.395" v="4618" actId="478"/>
          <ac:spMkLst>
            <pc:docMk/>
            <pc:sldMk cId="114185230" sldId="287"/>
            <ac:spMk id="6" creationId="{916FA7FF-F6EA-1F83-0537-445484CFB038}"/>
          </ac:spMkLst>
        </pc:spChg>
      </pc:sldChg>
      <pc:sldMasterChg chg="setBg modSldLayout">
        <pc:chgData name="людмила патрова" userId="0b99dba80bfd6e40" providerId="LiveId" clId="{474F3DD2-2D8C-49E7-AA55-65E571C80DC9}" dt="2024-02-04T16:04:50.936" v="1202"/>
        <pc:sldMasterMkLst>
          <pc:docMk/>
          <pc:sldMasterMk cId="3148836271" sldId="2147483648"/>
        </pc:sldMasterMkLst>
        <pc:sldLayoutChg chg="setBg">
          <pc:chgData name="людмила патрова" userId="0b99dba80bfd6e40" providerId="LiveId" clId="{474F3DD2-2D8C-49E7-AA55-65E571C80DC9}" dt="2024-02-04T16:04:50.936" v="1202"/>
          <pc:sldLayoutMkLst>
            <pc:docMk/>
            <pc:sldMasterMk cId="3148836271" sldId="2147483648"/>
            <pc:sldLayoutMk cId="2667180824" sldId="2147483649"/>
          </pc:sldLayoutMkLst>
        </pc:sldLayoutChg>
        <pc:sldLayoutChg chg="setBg">
          <pc:chgData name="людмила патрова" userId="0b99dba80bfd6e40" providerId="LiveId" clId="{474F3DD2-2D8C-49E7-AA55-65E571C80DC9}" dt="2024-02-04T16:04:50.936" v="1202"/>
          <pc:sldLayoutMkLst>
            <pc:docMk/>
            <pc:sldMasterMk cId="3148836271" sldId="2147483648"/>
            <pc:sldLayoutMk cId="3728485760" sldId="2147483650"/>
          </pc:sldLayoutMkLst>
        </pc:sldLayoutChg>
        <pc:sldLayoutChg chg="setBg">
          <pc:chgData name="людмила патрова" userId="0b99dba80bfd6e40" providerId="LiveId" clId="{474F3DD2-2D8C-49E7-AA55-65E571C80DC9}" dt="2024-02-04T16:04:50.936" v="1202"/>
          <pc:sldLayoutMkLst>
            <pc:docMk/>
            <pc:sldMasterMk cId="3148836271" sldId="2147483648"/>
            <pc:sldLayoutMk cId="2561867159" sldId="2147483651"/>
          </pc:sldLayoutMkLst>
        </pc:sldLayoutChg>
        <pc:sldLayoutChg chg="setBg">
          <pc:chgData name="людмила патрова" userId="0b99dba80bfd6e40" providerId="LiveId" clId="{474F3DD2-2D8C-49E7-AA55-65E571C80DC9}" dt="2024-02-04T16:04:50.936" v="1202"/>
          <pc:sldLayoutMkLst>
            <pc:docMk/>
            <pc:sldMasterMk cId="3148836271" sldId="2147483648"/>
            <pc:sldLayoutMk cId="2469032063" sldId="2147483652"/>
          </pc:sldLayoutMkLst>
        </pc:sldLayoutChg>
        <pc:sldLayoutChg chg="setBg">
          <pc:chgData name="людмила патрова" userId="0b99dba80bfd6e40" providerId="LiveId" clId="{474F3DD2-2D8C-49E7-AA55-65E571C80DC9}" dt="2024-02-04T16:04:50.936" v="1202"/>
          <pc:sldLayoutMkLst>
            <pc:docMk/>
            <pc:sldMasterMk cId="3148836271" sldId="2147483648"/>
            <pc:sldLayoutMk cId="1721218194" sldId="2147483653"/>
          </pc:sldLayoutMkLst>
        </pc:sldLayoutChg>
        <pc:sldLayoutChg chg="setBg">
          <pc:chgData name="людмила патрова" userId="0b99dba80bfd6e40" providerId="LiveId" clId="{474F3DD2-2D8C-49E7-AA55-65E571C80DC9}" dt="2024-02-04T16:04:50.936" v="1202"/>
          <pc:sldLayoutMkLst>
            <pc:docMk/>
            <pc:sldMasterMk cId="3148836271" sldId="2147483648"/>
            <pc:sldLayoutMk cId="3442050910" sldId="2147483654"/>
          </pc:sldLayoutMkLst>
        </pc:sldLayoutChg>
        <pc:sldLayoutChg chg="setBg">
          <pc:chgData name="людмила патрова" userId="0b99dba80bfd6e40" providerId="LiveId" clId="{474F3DD2-2D8C-49E7-AA55-65E571C80DC9}" dt="2024-02-04T16:04:50.936" v="1202"/>
          <pc:sldLayoutMkLst>
            <pc:docMk/>
            <pc:sldMasterMk cId="3148836271" sldId="2147483648"/>
            <pc:sldLayoutMk cId="1026635059" sldId="2147483655"/>
          </pc:sldLayoutMkLst>
        </pc:sldLayoutChg>
        <pc:sldLayoutChg chg="setBg">
          <pc:chgData name="людмила патрова" userId="0b99dba80bfd6e40" providerId="LiveId" clId="{474F3DD2-2D8C-49E7-AA55-65E571C80DC9}" dt="2024-02-04T16:04:50.936" v="1202"/>
          <pc:sldLayoutMkLst>
            <pc:docMk/>
            <pc:sldMasterMk cId="3148836271" sldId="2147483648"/>
            <pc:sldLayoutMk cId="3287345622" sldId="2147483656"/>
          </pc:sldLayoutMkLst>
        </pc:sldLayoutChg>
        <pc:sldLayoutChg chg="setBg">
          <pc:chgData name="людмила патрова" userId="0b99dba80bfd6e40" providerId="LiveId" clId="{474F3DD2-2D8C-49E7-AA55-65E571C80DC9}" dt="2024-02-04T16:04:50.936" v="1202"/>
          <pc:sldLayoutMkLst>
            <pc:docMk/>
            <pc:sldMasterMk cId="3148836271" sldId="2147483648"/>
            <pc:sldLayoutMk cId="1343549321" sldId="2147483657"/>
          </pc:sldLayoutMkLst>
        </pc:sldLayoutChg>
        <pc:sldLayoutChg chg="setBg">
          <pc:chgData name="людмила патрова" userId="0b99dba80bfd6e40" providerId="LiveId" clId="{474F3DD2-2D8C-49E7-AA55-65E571C80DC9}" dt="2024-02-04T16:04:50.936" v="1202"/>
          <pc:sldLayoutMkLst>
            <pc:docMk/>
            <pc:sldMasterMk cId="3148836271" sldId="2147483648"/>
            <pc:sldLayoutMk cId="637779498" sldId="2147483658"/>
          </pc:sldLayoutMkLst>
        </pc:sldLayoutChg>
        <pc:sldLayoutChg chg="setBg">
          <pc:chgData name="людмила патрова" userId="0b99dba80bfd6e40" providerId="LiveId" clId="{474F3DD2-2D8C-49E7-AA55-65E571C80DC9}" dt="2024-02-04T16:04:50.936" v="1202"/>
          <pc:sldLayoutMkLst>
            <pc:docMk/>
            <pc:sldMasterMk cId="3148836271" sldId="2147483648"/>
            <pc:sldLayoutMk cId="208878917" sldId="214748365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E7B6D8-2001-0563-775F-AFA8F86EC6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645E5D5-D6EC-EAC1-230C-CDAD1AFDA4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0B4843-6C31-52FF-5A42-F003B39A3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4A5A-48ED-4C09-82E1-22814078D3D4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DBE620-758C-599E-5D0A-974E168B2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533426-9EB1-0F13-293E-38F83CB03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7D0D5-D632-47C4-9AC7-1B3865B62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180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57EBC5-B36D-EFDF-90F7-EF7482F9C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0E992F-0663-815C-A84A-ED2F46DA1C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484690-BE56-9FDF-08FA-C7FB03A12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4A5A-48ED-4C09-82E1-22814078D3D4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4E1C29-FB12-A9D9-5D03-0885324E6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57DE08-6949-DEA6-EAF9-8B1A05931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7D0D5-D632-47C4-9AC7-1B3865B62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779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7EB3D4D-4C00-025A-3D7B-61FB987467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C75B9FE-ADDF-4B00-4D71-78DFBFC14D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33870B-DB43-585A-FEB6-ECF44E395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4A5A-48ED-4C09-82E1-22814078D3D4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AB45C9-99F4-08BD-81C2-9ADDDEF45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3AF22C-B0D5-5F04-DB00-2E7A4FEE0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7D0D5-D632-47C4-9AC7-1B3865B62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78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5312FF-0665-FE19-1017-B130524C0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741B31-9127-B58E-BD4A-84665A7DF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3F1017-449D-2A33-6AE9-3CEBD73BE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4A5A-48ED-4C09-82E1-22814078D3D4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1080D1-A182-FDCE-2EDB-12CE8B13E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AA6EBC-C169-E431-52FE-E3AD8CD63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7D0D5-D632-47C4-9AC7-1B3865B62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4857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BDF581-C9A1-FA1C-041E-2DCB9B491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E6BEFA-F2D6-2558-1448-AAE0A54D8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DAAAEB-16CA-7DAC-7548-ADF80E746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4A5A-48ED-4C09-82E1-22814078D3D4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42A15C-896D-F8AE-D1EE-EC9E0BA16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E05D85-25A8-94A6-2ACA-C9C6FA450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7D0D5-D632-47C4-9AC7-1B3865B62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8671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294494-01BB-5A9E-87AA-41314C62B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B2B82F-0FD8-EFC2-BFA8-D1EA8D3628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E89B5F1-8C21-2A46-0A80-FC24B025A9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5E368D-DEFF-DF53-6AA7-8BEDA7F7D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4A5A-48ED-4C09-82E1-22814078D3D4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5E3A81C-E73B-801E-0BD3-5A1507BCA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A23A5B0-D091-E45C-05C7-90132C2AF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7D0D5-D632-47C4-9AC7-1B3865B62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032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6FE9A2-62D4-82D3-3311-1EEC86C2D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627B17-0A30-FF32-08D5-39C2D3D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6190EA9-52A4-2990-6CCE-89324593A6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5B731F5-5F06-3178-0517-FFE269A1D0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AD844B7-7869-6C8B-CA2A-B60D5E856A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2111BD4-D84C-558D-30BF-B316F06E8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4A5A-48ED-4C09-82E1-22814078D3D4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4E3CBB8-E940-732F-4BF1-7049C0362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B908C6B-9905-C9CE-B566-C43E75C52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7D0D5-D632-47C4-9AC7-1B3865B62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2181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EB4E57-D505-5F83-F3F3-FB1E684CC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CE18B48-A8B6-0A27-86D5-ECA906385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4A5A-48ED-4C09-82E1-22814078D3D4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69462E3-E701-B6A0-0851-6F7A9A8B5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279E1D0-3011-9C01-A692-DC95A5DCF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7D0D5-D632-47C4-9AC7-1B3865B62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050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63B2552-B68C-441B-144B-8BEF9E5FA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4A5A-48ED-4C09-82E1-22814078D3D4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21ACBC7-E8BB-E3D3-3345-50BABD896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F90E718-D433-1A4E-CF16-6320B136F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7D0D5-D632-47C4-9AC7-1B3865B62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6350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1BFCB8-1F5B-FAE8-C1D6-8D2C12615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BA57C0-193D-EDC7-1FE0-FE42294170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6E50904-8793-BE12-85A4-5A659634F5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2194F14-C3DB-5F2D-C978-A5787A5A5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4A5A-48ED-4C09-82E1-22814078D3D4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620CCC4-73CF-DD63-F113-B5CAB4DDC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FB0E183-AD89-4FA5-DC78-097E65B6A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7D0D5-D632-47C4-9AC7-1B3865B62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345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ECCC87-7C2A-6C5F-56E0-F4395ACBA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D4B78F6-F763-F0FC-CA15-16C7C24740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9F0E936-26A5-E651-D2BA-105E56B1C3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40F741-6825-DAC4-CFAC-A96D072CC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4A5A-48ED-4C09-82E1-22814078D3D4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EBB540C-C642-465D-AABF-FF6E42183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696B4A-666D-8BA0-17A4-30F38D178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7D0D5-D632-47C4-9AC7-1B3865B62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549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3168D1-0D39-CEBF-B2C1-98392338A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855B53-09BB-044D-2F94-408E7F8BF7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74153C-8DB4-BDFA-A4DD-B75E3D0597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64A5A-48ED-4C09-82E1-22814078D3D4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0A5C1C-D5C6-336E-2D45-72E2FD400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2B21E8-0A56-CE1D-B774-4029D6BBA9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7D0D5-D632-47C4-9AC7-1B3865B62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836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QjqGlLVIAtg?feature=oembed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XJrE9Ko-82k?feature=oembed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962259-7AC7-A9F9-6165-4365709C6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6782091F-59FA-167B-F28E-D632B8098321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1EEF533-01D5-98D3-4F2C-0613C2C3875A}"/>
              </a:ext>
            </a:extLst>
          </p:cNvPr>
          <p:cNvSpPr/>
          <p:nvPr/>
        </p:nvSpPr>
        <p:spPr>
          <a:xfrm>
            <a:off x="3725170" y="53266"/>
            <a:ext cx="45719" cy="67514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4310E2B-4114-3CE8-402B-CA6D6BCAA6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754" y="86646"/>
            <a:ext cx="8333380" cy="67180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26D88D-87E0-9DD8-E9EC-879AC6071071}"/>
              </a:ext>
            </a:extLst>
          </p:cNvPr>
          <p:cNvSpPr txBox="1"/>
          <p:nvPr/>
        </p:nvSpPr>
        <p:spPr>
          <a:xfrm>
            <a:off x="109875" y="465345"/>
            <a:ext cx="3499420" cy="59093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C00000"/>
                </a:solidFill>
                <a:latin typeface="Baskerville Old Face" panose="02020602080505020303" pitchFamily="18" charset="0"/>
              </a:rPr>
              <a:t>Today we are going to speak about the English- speaking countries.</a:t>
            </a:r>
            <a:endParaRPr lang="ru-RU" sz="3200" b="1" dirty="0">
              <a:solidFill>
                <a:srgbClr val="C00000"/>
              </a:solidFill>
              <a:latin typeface="Aptos Display" panose="020B0004020202020204" pitchFamily="34" charset="0"/>
            </a:endParaRPr>
          </a:p>
          <a:p>
            <a:endParaRPr lang="ru-RU" dirty="0"/>
          </a:p>
          <a:p>
            <a:pPr algn="ctr"/>
            <a:r>
              <a:rPr lang="ru-RU" sz="2800" dirty="0">
                <a:solidFill>
                  <a:srgbClr val="C00000"/>
                </a:solidFill>
                <a:latin typeface="Bookman Old Style" panose="02050604050505020204" pitchFamily="18" charset="0"/>
              </a:rPr>
              <a:t>Англоговорящие страны – </a:t>
            </a:r>
          </a:p>
          <a:p>
            <a:pPr algn="ctr"/>
            <a:r>
              <a:rPr lang="ru-RU" sz="2800" dirty="0">
                <a:solidFill>
                  <a:srgbClr val="C00000"/>
                </a:solidFill>
                <a:latin typeface="Bookman Old Style" panose="02050604050505020204" pitchFamily="18" charset="0"/>
              </a:rPr>
              <a:t>это страны, </a:t>
            </a:r>
          </a:p>
          <a:p>
            <a:pPr algn="ctr"/>
            <a:r>
              <a:rPr lang="ru-RU" sz="2800" dirty="0">
                <a:solidFill>
                  <a:srgbClr val="C00000"/>
                </a:solidFill>
                <a:latin typeface="Bookman Old Style" panose="02050604050505020204" pitchFamily="18" charset="0"/>
              </a:rPr>
              <a:t>в которых английский язык </a:t>
            </a:r>
          </a:p>
          <a:p>
            <a:pPr algn="ctr"/>
            <a:r>
              <a:rPr lang="ru-RU" sz="2800" dirty="0">
                <a:solidFill>
                  <a:srgbClr val="C00000"/>
                </a:solidFill>
                <a:latin typeface="Bookman Old Style" panose="02050604050505020204" pitchFamily="18" charset="0"/>
              </a:rPr>
              <a:t>для жителей является родным</a:t>
            </a:r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.</a:t>
            </a:r>
            <a:endParaRPr lang="en-GB" sz="2800" b="1" dirty="0">
              <a:solidFill>
                <a:srgbClr val="C00000"/>
              </a:solidFill>
              <a:latin typeface="Baskerville Old Face" panose="02020602080505020303" pitchFamily="18" charset="0"/>
            </a:endParaRPr>
          </a:p>
          <a:p>
            <a:pPr algn="ctr"/>
            <a:endParaRPr lang="en-GB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825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2DF0E-7CF1-A9E3-B340-F70F3EB9D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6E7D7E6A-1B71-CFE2-8154-87710E57FFCF}"/>
              </a:ext>
            </a:extLst>
          </p:cNvPr>
          <p:cNvSpPr/>
          <p:nvPr/>
        </p:nvSpPr>
        <p:spPr>
          <a:xfrm>
            <a:off x="-12000" y="67106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DDB3C9-9755-A42F-B337-3B72C9D448F2}"/>
              </a:ext>
            </a:extLst>
          </p:cNvPr>
          <p:cNvSpPr txBox="1"/>
          <p:nvPr/>
        </p:nvSpPr>
        <p:spPr>
          <a:xfrm>
            <a:off x="197651" y="847226"/>
            <a:ext cx="2873626" cy="55399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Now we </a:t>
            </a:r>
          </a:p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are in </a:t>
            </a:r>
          </a:p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New York!</a:t>
            </a:r>
          </a:p>
          <a:p>
            <a:pPr algn="ctr"/>
            <a:endParaRPr lang="en-GB" sz="1200" b="1" dirty="0">
              <a:latin typeface="Baskerville Old Face" panose="02020602080505020303" pitchFamily="18" charset="0"/>
            </a:endParaRPr>
          </a:p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Look at  the statue of Liberty.</a:t>
            </a:r>
          </a:p>
          <a:p>
            <a:r>
              <a:rPr lang="en-GB" sz="5400" b="1" dirty="0">
                <a:latin typeface="Baskerville Old Face" panose="02020602080505020303" pitchFamily="18" charset="0"/>
              </a:rPr>
              <a:t> </a:t>
            </a:r>
            <a:endParaRPr lang="ru-RU" sz="4800" b="1" dirty="0">
              <a:latin typeface="Aptos Display" panose="020B0004020202020204" pitchFamily="34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43183D5C-EEF1-4172-0928-D12BA8967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928" y="159798"/>
            <a:ext cx="8841461" cy="663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3511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E704F-ABAB-1F9B-C8B6-FE561B9A3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BE98F970-BCD2-0F00-9E60-B0B68BA72C61}"/>
              </a:ext>
            </a:extLst>
          </p:cNvPr>
          <p:cNvSpPr/>
          <p:nvPr/>
        </p:nvSpPr>
        <p:spPr>
          <a:xfrm>
            <a:off x="-12000" y="67106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EBE850-8EAE-ADB9-0678-3A22FB8EC230}"/>
              </a:ext>
            </a:extLst>
          </p:cNvPr>
          <p:cNvSpPr txBox="1"/>
          <p:nvPr/>
        </p:nvSpPr>
        <p:spPr>
          <a:xfrm>
            <a:off x="204105" y="782121"/>
            <a:ext cx="4627986" cy="51706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Let’s move to Washington </a:t>
            </a:r>
            <a:r>
              <a:rPr lang="en-GB" sz="4400" b="1" dirty="0">
                <a:latin typeface="Baskerville Old Face" panose="02020602080505020303" pitchFamily="18" charset="0"/>
              </a:rPr>
              <a:t>D.C.</a:t>
            </a:r>
            <a:endParaRPr lang="en-GB" sz="4800" b="1" dirty="0">
              <a:latin typeface="Baskerville Old Face" panose="02020602080505020303" pitchFamily="18" charset="0"/>
            </a:endParaRPr>
          </a:p>
          <a:p>
            <a:endParaRPr lang="en-GB" sz="1200" b="1" dirty="0">
              <a:latin typeface="Baskerville Old Face" panose="02020602080505020303" pitchFamily="18" charset="0"/>
            </a:endParaRPr>
          </a:p>
          <a:p>
            <a:pPr algn="ctr"/>
            <a:endParaRPr lang="en-GB" sz="2400" b="1" dirty="0">
              <a:latin typeface="Baskerville Old Face" panose="02020602080505020303" pitchFamily="18" charset="0"/>
            </a:endParaRPr>
          </a:p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We are standing near </a:t>
            </a:r>
          </a:p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the White House.</a:t>
            </a:r>
          </a:p>
          <a:p>
            <a:r>
              <a:rPr lang="en-GB" sz="5400" b="1" dirty="0">
                <a:latin typeface="Baskerville Old Face" panose="02020602080505020303" pitchFamily="18" charset="0"/>
              </a:rPr>
              <a:t> </a:t>
            </a:r>
            <a:endParaRPr lang="ru-RU" sz="4800" b="1" dirty="0">
              <a:latin typeface="Aptos Display" panose="020B00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3228B3-75F2-B6F7-3C8C-AEA1BB6468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 r="16256"/>
          <a:stretch/>
        </p:blipFill>
        <p:spPr bwMode="auto">
          <a:xfrm>
            <a:off x="5048195" y="177259"/>
            <a:ext cx="7034314" cy="67110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797670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0A55A8-06C7-A5B8-C1EC-EB230EE07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5F54BA90-7D61-2363-D016-3DB30E07D806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FFFF3B-7959-61D1-A914-4589E3CE5E9B}"/>
              </a:ext>
            </a:extLst>
          </p:cNvPr>
          <p:cNvSpPr txBox="1"/>
          <p:nvPr/>
        </p:nvSpPr>
        <p:spPr>
          <a:xfrm>
            <a:off x="294895" y="559294"/>
            <a:ext cx="444244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Number three </a:t>
            </a:r>
          </a:p>
          <a:p>
            <a:pPr algn="ctr"/>
            <a:r>
              <a:rPr lang="en-GB" sz="60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is Canada.</a:t>
            </a:r>
            <a:r>
              <a:rPr lang="en-GB" sz="54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 </a:t>
            </a:r>
            <a:endParaRPr lang="en-GB" sz="6000" b="1" dirty="0">
              <a:latin typeface="Baskerville Old Face" panose="02020602080505020303" pitchFamily="18" charset="0"/>
            </a:endParaRPr>
          </a:p>
          <a:p>
            <a:endParaRPr lang="ru-RU" sz="16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77FF21-A79E-C190-C2AA-AD844880DF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"/>
          <a:stretch/>
        </p:blipFill>
        <p:spPr bwMode="auto">
          <a:xfrm>
            <a:off x="4959076" y="92863"/>
            <a:ext cx="7150066" cy="66960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C04FE0-568D-9E9D-66E4-042B4878CED5}"/>
              </a:ext>
            </a:extLst>
          </p:cNvPr>
          <p:cNvSpPr txBox="1"/>
          <p:nvPr/>
        </p:nvSpPr>
        <p:spPr>
          <a:xfrm rot="20861531">
            <a:off x="258649" y="3989305"/>
            <a:ext cx="5470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latin typeface="Baskerville Old Face" panose="02020602080505020303" pitchFamily="18" charset="0"/>
              </a:rPr>
              <a:t>Let’s go to Canada</a:t>
            </a:r>
            <a:r>
              <a:rPr lang="en-GB" sz="4800" b="1" dirty="0">
                <a:latin typeface="Baskerville Old Face" panose="02020602080505020303" pitchFamily="18" charset="0"/>
              </a:rPr>
              <a:t>!</a:t>
            </a:r>
            <a:r>
              <a:rPr lang="en-GB" sz="5400" b="1" dirty="0">
                <a:latin typeface="Baskerville Old Face" panose="02020602080505020303" pitchFamily="18" charset="0"/>
              </a:rPr>
              <a:t> </a:t>
            </a:r>
            <a:endParaRPr lang="ru-RU" sz="4800" b="1" dirty="0">
              <a:latin typeface="Aptos Display" panose="020B00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3636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9FD16-2CB5-8FAE-4241-BAADA2801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0A46100D-790D-4527-63E7-93C5F261CE18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88D085-0B24-74FA-6E31-2B4F78C1BB9D}"/>
              </a:ext>
            </a:extLst>
          </p:cNvPr>
          <p:cNvSpPr txBox="1"/>
          <p:nvPr/>
        </p:nvSpPr>
        <p:spPr>
          <a:xfrm>
            <a:off x="71022" y="243943"/>
            <a:ext cx="6024979" cy="52014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Canada</a:t>
            </a: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en-GB" sz="4800" b="1" dirty="0">
                <a:latin typeface="Baskerville Old Face" panose="02020602080505020303" pitchFamily="18" charset="0"/>
              </a:rPr>
              <a:t>Canada is in North America.</a:t>
            </a:r>
            <a:endParaRPr lang="en-GB" sz="4400" b="1" dirty="0">
              <a:latin typeface="Baskerville Old Face" panose="02020602080505020303" pitchFamily="18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GB" sz="4800" b="1" dirty="0">
                <a:latin typeface="Baskerville Old Face" panose="02020602080505020303" pitchFamily="18" charset="0"/>
              </a:rPr>
              <a:t>The capital is Ottawa</a:t>
            </a:r>
            <a:r>
              <a:rPr lang="en-GB" sz="4400" b="1" dirty="0">
                <a:latin typeface="Baskerville Old Face" panose="02020602080505020303" pitchFamily="18" charset="0"/>
              </a:rPr>
              <a:t>. 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GB" sz="4400" b="1" dirty="0">
                <a:latin typeface="Baskerville Old Face" panose="02020602080505020303" pitchFamily="18" charset="0"/>
              </a:rPr>
              <a:t>The population </a:t>
            </a:r>
          </a:p>
          <a:p>
            <a:r>
              <a:rPr lang="en-GB" sz="4400" b="1" dirty="0">
                <a:latin typeface="Baskerville Old Face" panose="02020602080505020303" pitchFamily="18" charset="0"/>
              </a:rPr>
              <a:t>       is  37 million people</a:t>
            </a:r>
            <a:r>
              <a:rPr lang="en-GB" sz="4800" b="1" dirty="0">
                <a:latin typeface="Baskerville Old Face" panose="02020602080505020303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1905D5-3884-D7A4-BD4C-8411FCB05828}"/>
              </a:ext>
            </a:extLst>
          </p:cNvPr>
          <p:cNvSpPr txBox="1"/>
          <p:nvPr/>
        </p:nvSpPr>
        <p:spPr>
          <a:xfrm>
            <a:off x="71022" y="5237662"/>
            <a:ext cx="119538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3600" b="1" dirty="0">
                <a:latin typeface="Baskerville Old Face" panose="02020602080505020303" pitchFamily="18" charset="0"/>
              </a:rPr>
              <a:t> </a:t>
            </a:r>
            <a:r>
              <a:rPr lang="en-GB" sz="4400" b="1" dirty="0">
                <a:latin typeface="Baskerville Old Face" panose="02020602080505020303" pitchFamily="18" charset="0"/>
              </a:rPr>
              <a:t>People speak two languages in Canada: </a:t>
            </a:r>
          </a:p>
          <a:p>
            <a:r>
              <a:rPr lang="en-GB" sz="4400" b="1" dirty="0">
                <a:latin typeface="Baskerville Old Face" panose="02020602080505020303" pitchFamily="18" charset="0"/>
              </a:rPr>
              <a:t>    English and French</a:t>
            </a:r>
            <a:r>
              <a:rPr lang="en-GB" sz="3600" b="1" dirty="0">
                <a:latin typeface="Baskerville Old Face" panose="02020602080505020303" pitchFamily="18" charset="0"/>
              </a:rPr>
              <a:t>.</a:t>
            </a:r>
            <a:r>
              <a:rPr lang="en-GB" sz="2800" b="1" dirty="0">
                <a:latin typeface="Baskerville Old Face" panose="02020602080505020303" pitchFamily="18" charset="0"/>
              </a:rPr>
              <a:t> </a:t>
            </a:r>
            <a:endParaRPr lang="en-GB" sz="3600" b="1" dirty="0">
              <a:latin typeface="Baskerville Old Face" panose="02020602080505020303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7CC1611-D4F4-CFFB-5914-DA9BC90BC6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8" t="11095" r="5964" b="10818"/>
          <a:stretch/>
        </p:blipFill>
        <p:spPr bwMode="auto">
          <a:xfrm>
            <a:off x="5605815" y="0"/>
            <a:ext cx="6515163" cy="60428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35869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AE651-4C70-CAD6-8ABE-B82943221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D3942658-6E79-E6B0-3C92-836B99EEF26D}"/>
              </a:ext>
            </a:extLst>
          </p:cNvPr>
          <p:cNvSpPr/>
          <p:nvPr/>
        </p:nvSpPr>
        <p:spPr>
          <a:xfrm>
            <a:off x="-12000" y="67106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7DD791-B912-AAD5-6ABB-68EE89DA933D}"/>
              </a:ext>
            </a:extLst>
          </p:cNvPr>
          <p:cNvSpPr txBox="1"/>
          <p:nvPr/>
        </p:nvSpPr>
        <p:spPr>
          <a:xfrm>
            <a:off x="5919018" y="426128"/>
            <a:ext cx="5231335" cy="21900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Let’s move to </a:t>
            </a:r>
          </a:p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the Niagara Falls</a:t>
            </a:r>
            <a:r>
              <a:rPr lang="en-GB" sz="4400" b="1" dirty="0">
                <a:latin typeface="Baskerville Old Face" panose="02020602080505020303" pitchFamily="18" charset="0"/>
              </a:rPr>
              <a:t>.</a:t>
            </a:r>
            <a:endParaRPr lang="en-GB" sz="4800" b="1" dirty="0">
              <a:latin typeface="Baskerville Old Face" panose="02020602080505020303" pitchFamily="18" charset="0"/>
            </a:endParaRPr>
          </a:p>
          <a:p>
            <a:endParaRPr lang="en-GB" sz="1200" b="1" dirty="0">
              <a:latin typeface="Baskerville Old Face" panose="02020602080505020303" pitchFamily="18" charset="0"/>
            </a:endParaRPr>
          </a:p>
          <a:p>
            <a:pPr algn="ctr"/>
            <a:endParaRPr lang="en-GB" sz="2400" b="1" dirty="0">
              <a:latin typeface="Baskerville Old Face" panose="02020602080505020303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2BA138-53E7-0697-63F1-2470DC277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252" y="2105299"/>
            <a:ext cx="8198997" cy="4837807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2973DC-28C2-DDAF-F40B-F0F684D17E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1" y="-111415"/>
            <a:ext cx="5063633" cy="379758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BFCB41A-431F-01C2-D56D-41001469819A}"/>
              </a:ext>
            </a:extLst>
          </p:cNvPr>
          <p:cNvSpPr txBox="1"/>
          <p:nvPr/>
        </p:nvSpPr>
        <p:spPr>
          <a:xfrm>
            <a:off x="212937" y="3462937"/>
            <a:ext cx="4068028" cy="32316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We are </a:t>
            </a:r>
          </a:p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standing at </a:t>
            </a:r>
          </a:p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the </a:t>
            </a:r>
            <a:r>
              <a:rPr lang="en-GB" sz="5400" b="1" dirty="0">
                <a:latin typeface="Baskerville Old Face" panose="02020602080505020303" pitchFamily="18" charset="0"/>
              </a:rPr>
              <a:t>Rainbow</a:t>
            </a:r>
            <a:r>
              <a:rPr lang="en-GB" sz="4800" b="1" dirty="0">
                <a:latin typeface="Baskerville Old Face" panose="02020602080505020303" pitchFamily="18" charset="0"/>
              </a:rPr>
              <a:t> </a:t>
            </a:r>
            <a:r>
              <a:rPr lang="en-GB" sz="5400" b="1" dirty="0">
                <a:latin typeface="Baskerville Old Face" panose="02020602080505020303" pitchFamily="18" charset="0"/>
              </a:rPr>
              <a:t>bridge</a:t>
            </a:r>
            <a:r>
              <a:rPr lang="en-GB" sz="4800" b="1" dirty="0">
                <a:latin typeface="Baskerville Old Face" panose="02020602080505020303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02126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07962-9719-F196-BA65-F38B56CAE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673FAB91-80B5-F247-CCAB-183394B9338D}"/>
              </a:ext>
            </a:extLst>
          </p:cNvPr>
          <p:cNvSpPr/>
          <p:nvPr/>
        </p:nvSpPr>
        <p:spPr>
          <a:xfrm>
            <a:off x="-12000" y="67106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15B8F8-FCE5-7F8E-E369-2781ACCD6A74}"/>
              </a:ext>
            </a:extLst>
          </p:cNvPr>
          <p:cNvSpPr txBox="1"/>
          <p:nvPr/>
        </p:nvSpPr>
        <p:spPr>
          <a:xfrm>
            <a:off x="383575" y="1340005"/>
            <a:ext cx="3107184" cy="46166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We are</a:t>
            </a:r>
          </a:p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on </a:t>
            </a:r>
          </a:p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the Parliament Hill.</a:t>
            </a:r>
          </a:p>
          <a:p>
            <a:r>
              <a:rPr lang="en-GB" sz="5400" b="1" dirty="0">
                <a:latin typeface="Baskerville Old Face" panose="02020602080505020303" pitchFamily="18" charset="0"/>
              </a:rPr>
              <a:t> </a:t>
            </a:r>
            <a:endParaRPr lang="ru-RU" sz="4800" b="1" dirty="0">
              <a:latin typeface="Aptos Display" panose="020B00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CDF98A-EBD6-904F-2E2A-E4007C5AD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700" y="1163804"/>
            <a:ext cx="8438831" cy="562709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61D33B-8528-C067-F0CA-1EBC80B54831}"/>
              </a:ext>
            </a:extLst>
          </p:cNvPr>
          <p:cNvSpPr txBox="1"/>
          <p:nvPr/>
        </p:nvSpPr>
        <p:spPr>
          <a:xfrm>
            <a:off x="4644757" y="288057"/>
            <a:ext cx="5742117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4800" b="1" dirty="0">
                <a:latin typeface="Baskerville Old Face" panose="02020602080505020303" pitchFamily="18" charset="0"/>
              </a:rPr>
              <a:t>Now we are in Ottawa.</a:t>
            </a:r>
          </a:p>
        </p:txBody>
      </p:sp>
    </p:spTree>
    <p:extLst>
      <p:ext uri="{BB962C8B-B14F-4D97-AF65-F5344CB8AC3E}">
        <p14:creationId xmlns:p14="http://schemas.microsoft.com/office/powerpoint/2010/main" val="7945681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BFA5B-BF08-095E-DFEC-28E84BDF7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87952207-4B66-F4D8-E4F1-1D557ADECAE3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993EC1-089D-FDC3-4E4E-C6FCAE1D7427}"/>
              </a:ext>
            </a:extLst>
          </p:cNvPr>
          <p:cNvSpPr txBox="1"/>
          <p:nvPr/>
        </p:nvSpPr>
        <p:spPr>
          <a:xfrm>
            <a:off x="294895" y="559294"/>
            <a:ext cx="444244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solidFill>
                  <a:schemeClr val="accent1">
                    <a:lumMod val="75000"/>
                  </a:schemeClr>
                </a:solidFill>
                <a:latin typeface="Baskerville Old Face" panose="02020602080505020303" pitchFamily="18" charset="0"/>
              </a:rPr>
              <a:t>Number four </a:t>
            </a:r>
          </a:p>
          <a:p>
            <a:pPr algn="ctr"/>
            <a:r>
              <a:rPr lang="en-GB" sz="60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is Australia.</a:t>
            </a:r>
            <a:r>
              <a:rPr lang="en-GB" sz="54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 </a:t>
            </a:r>
            <a:endParaRPr lang="en-GB" sz="6000" b="1" dirty="0">
              <a:latin typeface="Baskerville Old Face" panose="02020602080505020303" pitchFamily="18" charset="0"/>
            </a:endParaRPr>
          </a:p>
          <a:p>
            <a:endParaRPr lang="ru-RU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714D95-CAC9-9867-0607-D4A314B8C5A9}"/>
              </a:ext>
            </a:extLst>
          </p:cNvPr>
          <p:cNvSpPr txBox="1"/>
          <p:nvPr/>
        </p:nvSpPr>
        <p:spPr>
          <a:xfrm rot="20861531">
            <a:off x="923885" y="3355862"/>
            <a:ext cx="318446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latin typeface="Baskerville Old Face" panose="02020602080505020303" pitchFamily="18" charset="0"/>
              </a:rPr>
              <a:t>Let’s fly to Australia</a:t>
            </a:r>
            <a:r>
              <a:rPr lang="en-GB" sz="4800" b="1" dirty="0">
                <a:latin typeface="Baskerville Old Face" panose="02020602080505020303" pitchFamily="18" charset="0"/>
              </a:rPr>
              <a:t>!</a:t>
            </a:r>
            <a:r>
              <a:rPr lang="en-GB" sz="5400" b="1" dirty="0">
                <a:latin typeface="Baskerville Old Face" panose="02020602080505020303" pitchFamily="18" charset="0"/>
              </a:rPr>
              <a:t> </a:t>
            </a:r>
            <a:endParaRPr lang="ru-RU" sz="4800" b="1" dirty="0">
              <a:latin typeface="Aptos Display" panose="020B0004020202020204" pitchFamily="34" charset="0"/>
            </a:endParaRP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DC2636-7CF6-40FA-7394-4E66ACC7AD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424" y="187352"/>
            <a:ext cx="6830186" cy="6483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5774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3DCCC4-6D54-918B-A18C-2CEC62FEE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84068AD2-C636-C02E-CF92-E279FAF709F8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C42DA7-AC9F-61C2-861F-7F93B6A85D0E}"/>
              </a:ext>
            </a:extLst>
          </p:cNvPr>
          <p:cNvSpPr txBox="1"/>
          <p:nvPr/>
        </p:nvSpPr>
        <p:spPr>
          <a:xfrm>
            <a:off x="71021" y="436137"/>
            <a:ext cx="5450889" cy="61247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Baskerville Old Face" panose="02020602080505020303" pitchFamily="18" charset="0"/>
              </a:rPr>
              <a:t>Australia</a:t>
            </a: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en-GB" sz="4800" b="1" dirty="0">
                <a:latin typeface="Baskerville Old Face" panose="02020602080505020303" pitchFamily="18" charset="0"/>
              </a:rPr>
              <a:t>Australia is in </a:t>
            </a:r>
          </a:p>
          <a:p>
            <a:r>
              <a:rPr lang="en-GB" sz="4800" b="1" dirty="0">
                <a:latin typeface="Baskerville Old Face" panose="02020602080505020303" pitchFamily="18" charset="0"/>
              </a:rPr>
              <a:t>	the Southern 	Hemisphere.</a:t>
            </a:r>
            <a:endParaRPr lang="en-GB" sz="4400" b="1" dirty="0">
              <a:latin typeface="Baskerville Old Face" panose="02020602080505020303" pitchFamily="18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GB" sz="4800" b="1" dirty="0">
                <a:latin typeface="Baskerville Old Face" panose="02020602080505020303" pitchFamily="18" charset="0"/>
              </a:rPr>
              <a:t>The capital is Canberra</a:t>
            </a:r>
            <a:r>
              <a:rPr lang="en-GB" sz="4400" b="1" dirty="0">
                <a:latin typeface="Baskerville Old Face" panose="02020602080505020303" pitchFamily="18" charset="0"/>
              </a:rPr>
              <a:t>. 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GB" sz="4400" b="1" dirty="0">
                <a:latin typeface="Baskerville Old Face" panose="02020602080505020303" pitchFamily="18" charset="0"/>
              </a:rPr>
              <a:t>The population </a:t>
            </a:r>
          </a:p>
          <a:p>
            <a:r>
              <a:rPr lang="en-GB" sz="4400" b="1" dirty="0">
                <a:latin typeface="Baskerville Old Face" panose="02020602080505020303" pitchFamily="18" charset="0"/>
              </a:rPr>
              <a:t>is 25 million people</a:t>
            </a:r>
            <a:r>
              <a:rPr lang="en-GB" sz="5400" b="1" dirty="0">
                <a:latin typeface="Baskerville Old Face" panose="02020602080505020303" pitchFamily="18" charset="0"/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7CB59A-149A-8773-6B71-26C53B5B7E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" r="8559" b="3578"/>
          <a:stretch/>
        </p:blipFill>
        <p:spPr bwMode="auto">
          <a:xfrm>
            <a:off x="4536489" y="280616"/>
            <a:ext cx="7584490" cy="58360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770275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5CA14-7FA1-52DF-D5F7-655AB9093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D1C745F5-6266-67B3-B614-887883035A43}"/>
              </a:ext>
            </a:extLst>
          </p:cNvPr>
          <p:cNvSpPr/>
          <p:nvPr/>
        </p:nvSpPr>
        <p:spPr>
          <a:xfrm>
            <a:off x="-12000" y="67106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DB1273-20EC-0C8B-AE7D-7723B5D95F0E}"/>
              </a:ext>
            </a:extLst>
          </p:cNvPr>
          <p:cNvSpPr txBox="1"/>
          <p:nvPr/>
        </p:nvSpPr>
        <p:spPr>
          <a:xfrm>
            <a:off x="5945529" y="396012"/>
            <a:ext cx="5770807" cy="212365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Let’s move to </a:t>
            </a:r>
          </a:p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the Great Barrier Reef</a:t>
            </a:r>
            <a:r>
              <a:rPr lang="en-GB" sz="4400" b="1" dirty="0">
                <a:latin typeface="Baskerville Old Face" panose="02020602080505020303" pitchFamily="18" charset="0"/>
              </a:rPr>
              <a:t>.</a:t>
            </a:r>
            <a:endParaRPr lang="en-GB" sz="4800" b="1" dirty="0">
              <a:latin typeface="Baskerville Old Face" panose="02020602080505020303" pitchFamily="18" charset="0"/>
            </a:endParaRPr>
          </a:p>
          <a:p>
            <a:endParaRPr lang="en-GB" sz="1200" b="1" dirty="0">
              <a:latin typeface="Baskerville Old Face" panose="02020602080505020303" pitchFamily="18" charset="0"/>
            </a:endParaRPr>
          </a:p>
          <a:p>
            <a:pPr algn="ctr"/>
            <a:endParaRPr lang="en-GB" sz="2400" b="1" dirty="0">
              <a:latin typeface="Baskerville Old Face" panose="02020602080505020303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43BF8E-4102-BAC9-9315-584238E781F5}"/>
              </a:ext>
            </a:extLst>
          </p:cNvPr>
          <p:cNvSpPr txBox="1"/>
          <p:nvPr/>
        </p:nvSpPr>
        <p:spPr>
          <a:xfrm>
            <a:off x="278458" y="1671067"/>
            <a:ext cx="4806956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We are swimming in the Coral Sea!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FFD4E23-D3C2-B157-40C9-CA32B704D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953" y="2003405"/>
            <a:ext cx="7413571" cy="500071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57107E-F163-65E5-B659-35333124BC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968" y="3035934"/>
            <a:ext cx="6077497" cy="3785066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430A725-69DF-7807-E458-5CA2A682D9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58" y="166575"/>
            <a:ext cx="5003756" cy="183683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418302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7A086-43F6-6D6A-A15F-9674D5C78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BB169526-EFA6-E622-95ED-EC55492500EE}"/>
              </a:ext>
            </a:extLst>
          </p:cNvPr>
          <p:cNvSpPr/>
          <p:nvPr/>
        </p:nvSpPr>
        <p:spPr>
          <a:xfrm>
            <a:off x="-12000" y="67106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10587B-6842-6240-83B1-852F81BDC4AB}"/>
              </a:ext>
            </a:extLst>
          </p:cNvPr>
          <p:cNvSpPr txBox="1"/>
          <p:nvPr/>
        </p:nvSpPr>
        <p:spPr>
          <a:xfrm>
            <a:off x="147526" y="739541"/>
            <a:ext cx="2996554" cy="59093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Baskerville Old Face" panose="02020602080505020303" pitchFamily="18" charset="0"/>
              </a:rPr>
              <a:t>Let’s go the Opera House!</a:t>
            </a:r>
          </a:p>
          <a:p>
            <a:pPr algn="ctr"/>
            <a:r>
              <a:rPr lang="en-GB" sz="5400" b="1" dirty="0">
                <a:latin typeface="Baskerville Old Face" panose="02020602080505020303" pitchFamily="18" charset="0"/>
              </a:rPr>
              <a:t>It looks like the sails of </a:t>
            </a:r>
          </a:p>
          <a:p>
            <a:pPr algn="ctr"/>
            <a:r>
              <a:rPr lang="en-GB" sz="5400" b="1" dirty="0">
                <a:latin typeface="Baskerville Old Face" panose="02020602080505020303" pitchFamily="18" charset="0"/>
              </a:rPr>
              <a:t>a boat!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5BD9D9-2B74-C023-03AC-5A6E92541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606" y="994299"/>
            <a:ext cx="8695823" cy="57965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ECCBBE-3458-68E4-11F5-B4466A001231}"/>
              </a:ext>
            </a:extLst>
          </p:cNvPr>
          <p:cNvSpPr txBox="1"/>
          <p:nvPr/>
        </p:nvSpPr>
        <p:spPr>
          <a:xfrm>
            <a:off x="4476081" y="578800"/>
            <a:ext cx="5742117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4800" b="1" dirty="0">
                <a:latin typeface="Baskerville Old Face" panose="02020602080505020303" pitchFamily="18" charset="0"/>
              </a:rPr>
              <a:t>Now we are in Sydney.</a:t>
            </a:r>
          </a:p>
        </p:txBody>
      </p:sp>
    </p:spTree>
    <p:extLst>
      <p:ext uri="{BB962C8B-B14F-4D97-AF65-F5344CB8AC3E}">
        <p14:creationId xmlns:p14="http://schemas.microsoft.com/office/powerpoint/2010/main" val="2064258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7FD59-A56C-3F52-C20D-9360279B2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AD7EEFA0-C39D-5ECF-35D7-7BFB23AD3687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A1745E-83F0-B072-7934-68B735E932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9" t="12703" r="15841" b="3259"/>
          <a:stretch/>
        </p:blipFill>
        <p:spPr bwMode="auto">
          <a:xfrm>
            <a:off x="64008" y="100584"/>
            <a:ext cx="9217152" cy="67574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20754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7A64C-C9F4-5557-FDB7-C5B22F8ED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C8A7D0FE-B969-18A4-C791-16A70CF0487C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FF446D-28CC-7183-F526-4BEF80BFF59A}"/>
              </a:ext>
            </a:extLst>
          </p:cNvPr>
          <p:cNvSpPr txBox="1"/>
          <p:nvPr/>
        </p:nvSpPr>
        <p:spPr>
          <a:xfrm>
            <a:off x="505663" y="353379"/>
            <a:ext cx="444244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solidFill>
                  <a:srgbClr val="00B0F0"/>
                </a:solidFill>
                <a:latin typeface="Baskerville Old Face" panose="02020602080505020303" pitchFamily="18" charset="0"/>
              </a:rPr>
              <a:t>Number five </a:t>
            </a:r>
          </a:p>
          <a:p>
            <a:pPr algn="ctr"/>
            <a:r>
              <a:rPr lang="en-GB" sz="60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Is New Zealand.</a:t>
            </a:r>
            <a:r>
              <a:rPr lang="en-GB" sz="54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 </a:t>
            </a:r>
            <a:endParaRPr lang="en-GB" sz="6000" b="1" dirty="0">
              <a:latin typeface="Baskerville Old Face" panose="02020602080505020303" pitchFamily="18" charset="0"/>
            </a:endParaRPr>
          </a:p>
          <a:p>
            <a:endParaRPr lang="ru-RU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D8D03A-5AC0-B45D-57FD-CA5A9D7E42DA}"/>
              </a:ext>
            </a:extLst>
          </p:cNvPr>
          <p:cNvSpPr txBox="1"/>
          <p:nvPr/>
        </p:nvSpPr>
        <p:spPr>
          <a:xfrm rot="20861531">
            <a:off x="904238" y="3773522"/>
            <a:ext cx="4220353" cy="201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latin typeface="Baskerville Old Face" panose="02020602080505020303" pitchFamily="18" charset="0"/>
              </a:rPr>
              <a:t>Let’s fly to </a:t>
            </a:r>
          </a:p>
          <a:p>
            <a:r>
              <a:rPr lang="en-GB" sz="5400" b="1" dirty="0">
                <a:latin typeface="Baskerville Old Face" panose="02020602080505020303" pitchFamily="18" charset="0"/>
              </a:rPr>
              <a:t>New Zealand</a:t>
            </a:r>
            <a:r>
              <a:rPr lang="en-GB" sz="4800" b="1" dirty="0">
                <a:latin typeface="Baskerville Old Face" panose="02020602080505020303" pitchFamily="18" charset="0"/>
              </a:rPr>
              <a:t>!</a:t>
            </a:r>
            <a:r>
              <a:rPr lang="en-GB" sz="5400" b="1" dirty="0">
                <a:latin typeface="Baskerville Old Face" panose="02020602080505020303" pitchFamily="18" charset="0"/>
              </a:rPr>
              <a:t> </a:t>
            </a:r>
            <a:endParaRPr lang="ru-RU" sz="4800" b="1" dirty="0">
              <a:latin typeface="Aptos Display" panose="020B0004020202020204" pitchFamily="34" charset="0"/>
            </a:endParaRP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E7B3F9-B78B-69A9-FC8C-7D9CBCECEA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67" y="177184"/>
            <a:ext cx="6569476" cy="65694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3869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DBF462-9DF9-4308-FFD2-DABFB43B9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CB9AD6F7-5DB4-6E63-6756-6809F87CE06E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AF1145-E3BB-A30B-6883-DC0B2F3F5EDE}"/>
              </a:ext>
            </a:extLst>
          </p:cNvPr>
          <p:cNvSpPr txBox="1"/>
          <p:nvPr/>
        </p:nvSpPr>
        <p:spPr>
          <a:xfrm>
            <a:off x="213063" y="498281"/>
            <a:ext cx="5450889" cy="53860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5400" b="1" dirty="0">
                <a:latin typeface="Baskerville Old Face" panose="02020602080505020303" pitchFamily="18" charset="0"/>
              </a:rPr>
              <a:t>    New Zealand</a:t>
            </a: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en-GB" sz="4800" b="1" dirty="0">
                <a:latin typeface="Baskerville Old Face" panose="02020602080505020303" pitchFamily="18" charset="0"/>
              </a:rPr>
              <a:t>New Zealand is </a:t>
            </a:r>
          </a:p>
          <a:p>
            <a:r>
              <a:rPr lang="en-GB" sz="4800" b="1" dirty="0">
                <a:latin typeface="Baskerville Old Face" panose="02020602080505020303" pitchFamily="18" charset="0"/>
              </a:rPr>
              <a:t>	in Oceania.</a:t>
            </a:r>
            <a:endParaRPr lang="en-GB" sz="4400" b="1" dirty="0">
              <a:latin typeface="Baskerville Old Face" panose="02020602080505020303" pitchFamily="18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GB" sz="4800" b="1" dirty="0">
                <a:latin typeface="Baskerville Old Face" panose="02020602080505020303" pitchFamily="18" charset="0"/>
              </a:rPr>
              <a:t>The capital is Wellington</a:t>
            </a:r>
            <a:r>
              <a:rPr lang="en-GB" sz="4400" b="1" dirty="0">
                <a:latin typeface="Baskerville Old Face" panose="02020602080505020303" pitchFamily="18" charset="0"/>
              </a:rPr>
              <a:t>. 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GB" sz="4400" b="1" dirty="0">
                <a:latin typeface="Baskerville Old Face" panose="02020602080505020303" pitchFamily="18" charset="0"/>
              </a:rPr>
              <a:t>The population </a:t>
            </a:r>
          </a:p>
          <a:p>
            <a:r>
              <a:rPr lang="en-GB" sz="4400" b="1" dirty="0">
                <a:latin typeface="Baskerville Old Face" panose="02020602080505020303" pitchFamily="18" charset="0"/>
              </a:rPr>
              <a:t>	is 5 million people</a:t>
            </a:r>
            <a:r>
              <a:rPr lang="en-GB" sz="5400" b="1" dirty="0">
                <a:latin typeface="Baskerville Old Face" panose="02020602080505020303" pitchFamily="18" charset="0"/>
              </a:rPr>
              <a:t>.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9F770AE3-35FE-09E1-016F-D87A360A5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363" y="88777"/>
            <a:ext cx="6520649" cy="676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003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0DB3F-CB61-76D1-DD11-0E9134775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CA8E9266-E539-58ED-DD25-2D85B0602024}"/>
              </a:ext>
            </a:extLst>
          </p:cNvPr>
          <p:cNvSpPr/>
          <p:nvPr/>
        </p:nvSpPr>
        <p:spPr>
          <a:xfrm>
            <a:off x="-12000" y="67106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D563E76-99E8-DF75-6502-EBB57C210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963" y="2028410"/>
            <a:ext cx="7248647" cy="482959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D69CFFD-FCA5-A81F-A7C6-384A4E2C40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0" y="213065"/>
            <a:ext cx="5602804" cy="34784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7B904A-F035-B8B5-C4BF-98BB158185BE}"/>
              </a:ext>
            </a:extLst>
          </p:cNvPr>
          <p:cNvSpPr txBox="1"/>
          <p:nvPr/>
        </p:nvSpPr>
        <p:spPr>
          <a:xfrm>
            <a:off x="5480719" y="345105"/>
            <a:ext cx="6532036" cy="17543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Let’s move to Hobbiton, the village of hobbits</a:t>
            </a:r>
            <a:r>
              <a:rPr lang="en-GB" sz="4400" b="1" dirty="0">
                <a:latin typeface="Baskerville Old Face" panose="02020602080505020303" pitchFamily="18" charset="0"/>
              </a:rPr>
              <a:t>.</a:t>
            </a:r>
            <a:endParaRPr lang="en-GB" sz="4800" b="1" dirty="0">
              <a:latin typeface="Baskerville Old Face" panose="02020602080505020303" pitchFamily="18" charset="0"/>
            </a:endParaRPr>
          </a:p>
          <a:p>
            <a:pPr algn="ctr"/>
            <a:endParaRPr lang="en-GB" sz="1200" b="1" dirty="0">
              <a:latin typeface="Baskerville Old Face" panose="02020602080505020303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DA12367-4DB4-F1A8-0D58-0B751F1CF26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46"/>
          <a:stretch/>
        </p:blipFill>
        <p:spPr bwMode="auto">
          <a:xfrm>
            <a:off x="78391" y="4918228"/>
            <a:ext cx="5024738" cy="19730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4E53874-1D2B-6E55-C57F-732C75747B8E}"/>
              </a:ext>
            </a:extLst>
          </p:cNvPr>
          <p:cNvSpPr txBox="1"/>
          <p:nvPr/>
        </p:nvSpPr>
        <p:spPr>
          <a:xfrm>
            <a:off x="78390" y="3581607"/>
            <a:ext cx="4955249" cy="1446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Baskerville Old Face" panose="02020602080505020303" pitchFamily="18" charset="0"/>
              </a:rPr>
              <a:t>Can we meet some hobbits there?</a:t>
            </a:r>
          </a:p>
        </p:txBody>
      </p:sp>
    </p:spTree>
    <p:extLst>
      <p:ext uri="{BB962C8B-B14F-4D97-AF65-F5344CB8AC3E}">
        <p14:creationId xmlns:p14="http://schemas.microsoft.com/office/powerpoint/2010/main" val="514048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19EAF0-6B55-69DF-6EA1-A28F1A8B4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2348C969-D9DA-0A57-01F0-DD2645B60EC5}"/>
              </a:ext>
            </a:extLst>
          </p:cNvPr>
          <p:cNvSpPr/>
          <p:nvPr/>
        </p:nvSpPr>
        <p:spPr>
          <a:xfrm>
            <a:off x="-12000" y="67106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0617B8-16F3-30FA-F3CB-535CCC3156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7" b="24624"/>
          <a:stretch/>
        </p:blipFill>
        <p:spPr bwMode="auto">
          <a:xfrm>
            <a:off x="169889" y="213585"/>
            <a:ext cx="5156713" cy="146581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3EA25F3-7440-E475-0A9C-70BEDB77F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7" y="1679399"/>
            <a:ext cx="7912902" cy="526370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F79E84-BAA6-5DDC-C556-79E595B66442}"/>
              </a:ext>
            </a:extLst>
          </p:cNvPr>
          <p:cNvSpPr txBox="1"/>
          <p:nvPr/>
        </p:nvSpPr>
        <p:spPr>
          <a:xfrm>
            <a:off x="5326602" y="174750"/>
            <a:ext cx="6695508" cy="23642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Baskerville Old Face" panose="02020602080505020303" pitchFamily="18" charset="0"/>
              </a:rPr>
              <a:t>And in the evening we can go the Glowworm Caves </a:t>
            </a:r>
            <a:r>
              <a:rPr lang="en-GB" sz="4000" b="1" dirty="0">
                <a:latin typeface="Baskerville Old Face" panose="02020602080505020303" pitchFamily="18" charset="0"/>
              </a:rPr>
              <a:t>(</a:t>
            </a:r>
            <a:r>
              <a:rPr lang="ru-RU" sz="4000" dirty="0">
                <a:latin typeface="Baskerville Old Face" panose="02020602080505020303" pitchFamily="18" charset="0"/>
              </a:rPr>
              <a:t>Пещеры светлячков</a:t>
            </a:r>
            <a:r>
              <a:rPr lang="en-GB" sz="4000" b="1" dirty="0">
                <a:latin typeface="Baskerville Old Face" panose="02020602080505020303" pitchFamily="18" charset="0"/>
              </a:rPr>
              <a:t>)</a:t>
            </a:r>
            <a:r>
              <a:rPr lang="en-GB" sz="3600" b="1" dirty="0">
                <a:latin typeface="Baskerville Old Face" panose="02020602080505020303" pitchFamily="18" charset="0"/>
              </a:rPr>
              <a:t>.</a:t>
            </a:r>
            <a:endParaRPr lang="en-GB" sz="4800" b="1" dirty="0">
              <a:latin typeface="Baskerville Old Face" panose="02020602080505020303" pitchFamily="18" charset="0"/>
            </a:endParaRPr>
          </a:p>
          <a:p>
            <a:pPr algn="ctr"/>
            <a:endParaRPr lang="en-GB" sz="1200" b="1" dirty="0">
              <a:latin typeface="Baskerville Old Face" panose="02020602080505020303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D13754-D723-3CC7-2C0C-10D2D1BE46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3" r="29630"/>
          <a:stretch/>
        </p:blipFill>
        <p:spPr bwMode="auto">
          <a:xfrm>
            <a:off x="8086396" y="2666622"/>
            <a:ext cx="3827437" cy="401662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07191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A7C661-0968-3333-D877-52D8B52C95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1A10AC37-AC7D-A795-75C5-735E687DB5F8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Мультимедиа в Интернете 3" title="Glow Worm Caves of New Zealand in 360° | National Geographic">
            <a:hlinkClick r:id="" action="ppaction://media"/>
            <a:extLst>
              <a:ext uri="{FF2B5EF4-FFF2-40B4-BE49-F238E27FC236}">
                <a16:creationId xmlns:a16="http://schemas.microsoft.com/office/drawing/2014/main" id="{A8280B92-D549-C063-AB9E-CA6F44747A2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225" y="0"/>
            <a:ext cx="12147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314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76944-1DAC-AF02-50A1-757FFAF74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6A56C1C2-3790-E608-0294-85E69B345FBF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FA91B3-6AE5-CA2C-CB83-03CE78943F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9" t="12703" r="15841" b="3259"/>
          <a:stretch/>
        </p:blipFill>
        <p:spPr bwMode="auto">
          <a:xfrm>
            <a:off x="64008" y="100584"/>
            <a:ext cx="9217152" cy="67574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347395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med">
        <p15:prstTrans prst="wind"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1C751D-B4BE-B22F-E799-66FA8A468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44EEFE23-4514-90B5-3ADD-98291D7E7F8C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75ADF7-B6AB-449A-54CF-ABCEDA959C3C}"/>
              </a:ext>
            </a:extLst>
          </p:cNvPr>
          <p:cNvSpPr txBox="1"/>
          <p:nvPr/>
        </p:nvSpPr>
        <p:spPr>
          <a:xfrm>
            <a:off x="1305017" y="1464816"/>
            <a:ext cx="992523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kern="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Quiz </a:t>
            </a:r>
            <a:endParaRPr lang="ru-RU" sz="6600" b="1" kern="0" dirty="0">
              <a:solidFill>
                <a:srgbClr val="FF0000"/>
              </a:solidFill>
              <a:effectLst/>
              <a:latin typeface="Book Antiqua" panose="020406020503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kern="0" dirty="0">
              <a:solidFill>
                <a:srgbClr val="FF0000"/>
              </a:solidFill>
              <a:effectLst/>
              <a:latin typeface="Book Antiqua" panose="020406020503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600" b="1" kern="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en-US" sz="6000" b="1" kern="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English-speaking countries’</a:t>
            </a:r>
            <a:endParaRPr lang="ru-RU" sz="40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094452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med">
        <p15:prstTrans prst="wind"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A8630-4C75-2534-D6EF-80010047B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BDE7E528-FE1B-38A7-15E7-C99C9D2FCA49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C05186-2E05-B494-A816-862D650E89B7}"/>
              </a:ext>
            </a:extLst>
          </p:cNvPr>
          <p:cNvSpPr txBox="1"/>
          <p:nvPr/>
        </p:nvSpPr>
        <p:spPr>
          <a:xfrm>
            <a:off x="611036" y="221191"/>
            <a:ext cx="11360542" cy="6228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kern="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Team 1</a:t>
            </a:r>
            <a:endParaRPr lang="ru-RU" sz="3600" kern="100" dirty="0">
              <a:solidFill>
                <a:srgbClr val="FF0000"/>
              </a:solidFill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This country is the big island.</a:t>
            </a:r>
            <a:endParaRPr lang="ru-RU" sz="32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New Zealand b) the USA c) Australia </a:t>
            </a:r>
            <a:endParaRPr lang="ru-RU" sz="32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b="1" kern="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Team 2</a:t>
            </a:r>
            <a:endParaRPr lang="ru-RU" sz="3200" kern="100" dirty="0">
              <a:solidFill>
                <a:srgbClr val="FF0000"/>
              </a:solidFill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There are … states in the USA.</a:t>
            </a:r>
            <a:endParaRPr lang="ru-RU" sz="32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51 b) 50 c) 55 </a:t>
            </a:r>
            <a:endParaRPr lang="ru-RU" sz="32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b="1" kern="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Team 3</a:t>
            </a:r>
            <a:endParaRPr lang="ru-RU" sz="3200" kern="100" dirty="0">
              <a:solidFill>
                <a:srgbClr val="FF0000"/>
              </a:solidFill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This country has two official languages: English and French.</a:t>
            </a:r>
            <a:endParaRPr lang="ru-RU" sz="32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Canada b) New Zealand c) Australia</a:t>
            </a:r>
            <a:endParaRPr lang="ru-RU" sz="32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852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med">
        <p15:prstTrans prst="wind"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4154BB-D68D-753D-A300-EC7302A784A8}"/>
              </a:ext>
            </a:extLst>
          </p:cNvPr>
          <p:cNvSpPr txBox="1"/>
          <p:nvPr/>
        </p:nvSpPr>
        <p:spPr>
          <a:xfrm>
            <a:off x="1076417" y="119792"/>
            <a:ext cx="10730885" cy="6618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kern="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Team 1</a:t>
            </a:r>
            <a:endParaRPr lang="ru-RU" sz="3600" kern="100" dirty="0">
              <a:solidFill>
                <a:srgbClr val="FF0000"/>
              </a:solidFill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0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The capital of … is Ottawa.</a:t>
            </a:r>
            <a:endParaRPr lang="ru-RU" sz="40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lphaLcParenR"/>
            </a:pPr>
            <a:r>
              <a:rPr lang="en-US" sz="40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Australia b) New Zealand c) Canada</a:t>
            </a:r>
            <a:endParaRPr lang="ru-RU" sz="40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kern="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Team 2</a:t>
            </a:r>
            <a:endParaRPr lang="ru-RU" sz="3600" kern="100" dirty="0">
              <a:solidFill>
                <a:srgbClr val="FF0000"/>
              </a:solidFill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0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The capital of Australia is …</a:t>
            </a:r>
            <a:endParaRPr lang="ru-RU" sz="40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0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Wellington b) Canberra c) Washington D.C. </a:t>
            </a:r>
            <a:endParaRPr lang="ru-RU" sz="40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kern="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Team 3</a:t>
            </a:r>
            <a:endParaRPr lang="ru-RU" sz="3600" kern="100" dirty="0">
              <a:solidFill>
                <a:srgbClr val="FF0000"/>
              </a:solidFill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0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The capital of … is Wellington.</a:t>
            </a:r>
            <a:endParaRPr lang="ru-RU" sz="40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0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Australia b) New Zealand c) Canada</a:t>
            </a:r>
            <a:endParaRPr lang="ru-RU" sz="40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568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CAF94B-F6C8-D48F-719D-70D65C68A4C1}"/>
              </a:ext>
            </a:extLst>
          </p:cNvPr>
          <p:cNvSpPr txBox="1"/>
          <p:nvPr/>
        </p:nvSpPr>
        <p:spPr>
          <a:xfrm>
            <a:off x="1751120" y="316096"/>
            <a:ext cx="9416988" cy="6225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kern="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Team 1</a:t>
            </a:r>
            <a:endParaRPr lang="ru-RU" sz="3600" kern="100" dirty="0">
              <a:solidFill>
                <a:srgbClr val="FF0000"/>
              </a:solidFill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3"/>
              <a:tabLst>
                <a:tab pos="228600" algn="l"/>
              </a:tabLst>
            </a:pPr>
            <a:r>
              <a:rPr lang="en-US" sz="36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name of the river in London is:</a:t>
            </a:r>
            <a:endParaRPr lang="ru-RU" sz="36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the Thames c) the Niagara d) the Hudson</a:t>
            </a:r>
            <a:endParaRPr lang="ru-RU" sz="36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kern="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Team 2</a:t>
            </a:r>
            <a:endParaRPr lang="ru-RU" sz="3600" kern="100" dirty="0">
              <a:solidFill>
                <a:srgbClr val="FF0000"/>
              </a:solidFill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3"/>
            </a:pPr>
            <a:r>
              <a:rPr lang="ru-RU" sz="36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Big </a:t>
            </a:r>
            <a:r>
              <a:rPr lang="ru-RU" sz="3600" kern="0" dirty="0" err="1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Ben</a:t>
            </a:r>
            <a:r>
              <a:rPr lang="ru-RU" sz="36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en-GB" sz="36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s…</a:t>
            </a:r>
            <a:endParaRPr lang="ru-RU" sz="36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  <a:tabLst>
                <a:tab pos="228600" algn="l"/>
              </a:tabLst>
            </a:pPr>
            <a:r>
              <a:rPr lang="en-US" sz="36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clock b) a bell c) a tower</a:t>
            </a:r>
            <a:endParaRPr lang="ru-RU" sz="36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kern="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Team 3</a:t>
            </a:r>
            <a:endParaRPr lang="ru-RU" sz="3600" kern="100" dirty="0">
              <a:solidFill>
                <a:srgbClr val="FF0000"/>
              </a:solidFill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3"/>
            </a:pPr>
            <a:r>
              <a:rPr lang="en-US" sz="36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This city is </a:t>
            </a:r>
            <a:r>
              <a:rPr lang="en-US" sz="3600" b="1" kern="0" dirty="0"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sz="36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Britain.</a:t>
            </a:r>
            <a:endParaRPr lang="ru-RU" sz="36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kern="0" dirty="0">
                <a:solidFill>
                  <a:srgbClr val="333333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London c) Cambridge d) Canberra</a:t>
            </a:r>
            <a:r>
              <a:rPr lang="en-US" sz="3600" kern="100" dirty="0">
                <a:effectLst/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600" kern="100" dirty="0">
              <a:effectLst/>
              <a:latin typeface="Book Antiqua" panose="020406020503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455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2ED72D-B5B3-C331-0137-209FD1994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9029BFE1-5956-F1D7-32A8-8D893C5EAC83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42E08A-FA3B-D7BD-4CA8-6F4D0D4C69EB}"/>
              </a:ext>
            </a:extLst>
          </p:cNvPr>
          <p:cNvSpPr txBox="1"/>
          <p:nvPr/>
        </p:nvSpPr>
        <p:spPr>
          <a:xfrm>
            <a:off x="195309" y="186431"/>
            <a:ext cx="6053092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solidFill>
                  <a:schemeClr val="accent2">
                    <a:lumMod val="75000"/>
                  </a:schemeClr>
                </a:solidFill>
                <a:latin typeface="Baskerville Old Face" panose="02020602080505020303" pitchFamily="18" charset="0"/>
              </a:rPr>
              <a:t>Number one </a:t>
            </a:r>
            <a:r>
              <a:rPr lang="en-GB" sz="60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is </a:t>
            </a:r>
          </a:p>
          <a:p>
            <a:pPr algn="ctr"/>
            <a:r>
              <a:rPr lang="en-GB" sz="60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the United Kingdom of Great Britain </a:t>
            </a:r>
          </a:p>
          <a:p>
            <a:pPr algn="ctr"/>
            <a:r>
              <a:rPr lang="en-GB" sz="60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and </a:t>
            </a:r>
          </a:p>
          <a:p>
            <a:pPr algn="ctr"/>
            <a:r>
              <a:rPr lang="en-GB" sz="60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Northen Ireland.</a:t>
            </a:r>
            <a:r>
              <a:rPr lang="en-GB" sz="54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 </a:t>
            </a:r>
          </a:p>
          <a:p>
            <a:endParaRPr lang="ru-RU" sz="1600" dirty="0"/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id="{AC19A6AD-149F-7E4B-327B-708D7590E6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FC4011-9F1B-383B-3184-927C8DA87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710" y="383782"/>
            <a:ext cx="5112063" cy="368712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31AE1F-BFA7-8326-1EFB-D51278E71426}"/>
              </a:ext>
            </a:extLst>
          </p:cNvPr>
          <p:cNvSpPr txBox="1"/>
          <p:nvPr/>
        </p:nvSpPr>
        <p:spPr>
          <a:xfrm rot="20910795">
            <a:off x="6199657" y="4522279"/>
            <a:ext cx="5612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latin typeface="Baskerville Old Face" panose="02020602080505020303" pitchFamily="18" charset="0"/>
              </a:rPr>
              <a:t>Let’s fly to the UK</a:t>
            </a:r>
            <a:r>
              <a:rPr lang="en-GB" sz="4800" b="1" dirty="0">
                <a:latin typeface="Baskerville Old Face" panose="02020602080505020303" pitchFamily="18" charset="0"/>
              </a:rPr>
              <a:t>!</a:t>
            </a:r>
            <a:r>
              <a:rPr lang="en-GB" sz="5400" b="1" dirty="0">
                <a:latin typeface="Baskerville Old Face" panose="02020602080505020303" pitchFamily="18" charset="0"/>
              </a:rPr>
              <a:t> </a:t>
            </a:r>
            <a:endParaRPr lang="ru-RU" sz="4800" b="1" dirty="0">
              <a:latin typeface="Aptos Display" panose="020B00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08154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97EA9-D1F6-7B37-D2A9-AE09C97D9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B37A8DCD-7A58-B809-8D63-348B4B1AD0F6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4137F0-6F20-1D0B-7B59-C6AACCC02111}"/>
              </a:ext>
            </a:extLst>
          </p:cNvPr>
          <p:cNvSpPr txBox="1"/>
          <p:nvPr/>
        </p:nvSpPr>
        <p:spPr>
          <a:xfrm>
            <a:off x="115410" y="152052"/>
            <a:ext cx="5980589" cy="64633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5400" b="1" dirty="0">
                <a:latin typeface="Baskerville Old Face" panose="02020602080505020303" pitchFamily="18" charset="0"/>
              </a:rPr>
              <a:t>The UK</a:t>
            </a: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en-GB" sz="4800" b="1" dirty="0">
                <a:latin typeface="Baskerville Old Face" panose="02020602080505020303" pitchFamily="18" charset="0"/>
              </a:rPr>
              <a:t>The</a:t>
            </a:r>
            <a:r>
              <a:rPr lang="en-GB" sz="5400" b="1" dirty="0">
                <a:latin typeface="Baskerville Old Face" panose="02020602080505020303" pitchFamily="18" charset="0"/>
              </a:rPr>
              <a:t> UK is </a:t>
            </a:r>
          </a:p>
          <a:p>
            <a:r>
              <a:rPr lang="en-GB" sz="5400" b="1" dirty="0">
                <a:latin typeface="Baskerville Old Face" panose="02020602080505020303" pitchFamily="18" charset="0"/>
              </a:rPr>
              <a:t>	in Europe.</a:t>
            </a:r>
            <a:endParaRPr lang="en-GB" sz="4800" b="1" dirty="0">
              <a:latin typeface="Baskerville Old Face" panose="02020602080505020303" pitchFamily="18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GB" sz="4800" b="1" dirty="0">
                <a:latin typeface="Baskerville Old Face" panose="02020602080505020303" pitchFamily="18" charset="0"/>
              </a:rPr>
              <a:t>The capital of </a:t>
            </a:r>
          </a:p>
          <a:p>
            <a:r>
              <a:rPr lang="en-GB" sz="4800" b="1" dirty="0">
                <a:latin typeface="Baskerville Old Face" panose="02020602080505020303" pitchFamily="18" charset="0"/>
              </a:rPr>
              <a:t>	the UK is London. 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GB" sz="4800" b="1" dirty="0">
                <a:latin typeface="Baskerville Old Face" panose="02020602080505020303" pitchFamily="18" charset="0"/>
              </a:rPr>
              <a:t>The population is 67 million people</a:t>
            </a:r>
            <a:r>
              <a:rPr lang="en-GB" sz="5400" b="1" dirty="0">
                <a:latin typeface="Baskerville Old Face" panose="02020602080505020303" pitchFamily="18" charset="0"/>
              </a:rPr>
              <a:t>.</a:t>
            </a:r>
          </a:p>
          <a:p>
            <a:endParaRPr lang="en-GB" sz="5400" b="1" dirty="0">
              <a:latin typeface="Baskerville Old Face" panose="02020602080505020303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B4D8315-BA81-C8E5-F87D-36BF1B30F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921" y="106532"/>
            <a:ext cx="6349079" cy="6751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532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41CE81-B449-21CC-F3F1-88B526FAE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562DF82E-1875-4CEC-3432-4826A54358DF}"/>
              </a:ext>
            </a:extLst>
          </p:cNvPr>
          <p:cNvSpPr/>
          <p:nvPr/>
        </p:nvSpPr>
        <p:spPr>
          <a:xfrm>
            <a:off x="-12000" y="67106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424FC65-A805-47D0-7779-09743E39B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200" y="164761"/>
            <a:ext cx="8789685" cy="669323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897593-A54F-F24B-CC4E-CCB2FC9B2EF0}"/>
              </a:ext>
            </a:extLst>
          </p:cNvPr>
          <p:cNvSpPr txBox="1"/>
          <p:nvPr/>
        </p:nvSpPr>
        <p:spPr>
          <a:xfrm>
            <a:off x="238287" y="314566"/>
            <a:ext cx="2873626" cy="48013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4800" b="1" dirty="0">
                <a:latin typeface="Baskerville Old Face" panose="02020602080505020303" pitchFamily="18" charset="0"/>
              </a:rPr>
              <a:t>Now we </a:t>
            </a:r>
          </a:p>
          <a:p>
            <a:r>
              <a:rPr lang="en-GB" sz="4800" b="1" dirty="0">
                <a:latin typeface="Baskerville Old Face" panose="02020602080505020303" pitchFamily="18" charset="0"/>
              </a:rPr>
              <a:t>are in </a:t>
            </a:r>
          </a:p>
          <a:p>
            <a:r>
              <a:rPr lang="en-GB" sz="4800" b="1" dirty="0">
                <a:latin typeface="Baskerville Old Face" panose="02020602080505020303" pitchFamily="18" charset="0"/>
              </a:rPr>
              <a:t>London!</a:t>
            </a:r>
          </a:p>
          <a:p>
            <a:endParaRPr lang="en-GB" sz="1200" b="1" dirty="0">
              <a:latin typeface="Baskerville Old Face" panose="02020602080505020303" pitchFamily="18" charset="0"/>
            </a:endParaRPr>
          </a:p>
          <a:p>
            <a:r>
              <a:rPr lang="en-GB" sz="4800" b="1" dirty="0">
                <a:latin typeface="Baskerville Old Face" panose="02020602080505020303" pitchFamily="18" charset="0"/>
              </a:rPr>
              <a:t>Look at Big Ben.</a:t>
            </a:r>
          </a:p>
          <a:p>
            <a:r>
              <a:rPr lang="en-GB" sz="5400" b="1" dirty="0">
                <a:latin typeface="Baskerville Old Face" panose="02020602080505020303" pitchFamily="18" charset="0"/>
              </a:rPr>
              <a:t> </a:t>
            </a:r>
            <a:endParaRPr lang="ru-RU" sz="4800" b="1" dirty="0">
              <a:latin typeface="Aptos Display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393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21013-9A58-0EA6-A372-B26FA70ED9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EC2ECAE5-92F3-DDD5-469D-2758CE6239A3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CB63B4-D7E7-496E-4E48-2F2A839CED29}"/>
              </a:ext>
            </a:extLst>
          </p:cNvPr>
          <p:cNvSpPr txBox="1"/>
          <p:nvPr/>
        </p:nvSpPr>
        <p:spPr>
          <a:xfrm>
            <a:off x="338682" y="731817"/>
            <a:ext cx="4535159" cy="443198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Baskerville Old Face" panose="02020602080505020303" pitchFamily="18" charset="0"/>
              </a:rPr>
              <a:t>Let’s go to </a:t>
            </a:r>
          </a:p>
          <a:p>
            <a:pPr algn="ctr"/>
            <a:r>
              <a:rPr lang="en-GB" sz="5400" b="1" dirty="0">
                <a:latin typeface="Baskerville Old Face" panose="02020602080505020303" pitchFamily="18" charset="0"/>
              </a:rPr>
              <a:t>the Tower </a:t>
            </a:r>
          </a:p>
          <a:p>
            <a:pPr algn="ctr"/>
            <a:r>
              <a:rPr lang="en-GB" sz="5400" b="1" dirty="0">
                <a:latin typeface="Baskerville Old Face" panose="02020602080505020303" pitchFamily="18" charset="0"/>
              </a:rPr>
              <a:t>of London </a:t>
            </a:r>
          </a:p>
          <a:p>
            <a:pPr algn="ctr"/>
            <a:r>
              <a:rPr lang="en-GB" sz="5400" b="1" dirty="0">
                <a:latin typeface="Baskerville Old Face" panose="02020602080505020303" pitchFamily="18" charset="0"/>
              </a:rPr>
              <a:t>across the Tower bridge!</a:t>
            </a:r>
          </a:p>
          <a:p>
            <a:endParaRPr lang="en-GB" sz="1200" b="1" dirty="0">
              <a:latin typeface="Baskerville Old Face" panose="02020602080505020303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4CD31A1-DCE0-4556-8D6D-898078452B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91"/>
          <a:stretch/>
        </p:blipFill>
        <p:spPr>
          <a:xfrm>
            <a:off x="6777951" y="3568453"/>
            <a:ext cx="5353535" cy="31906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664281-C066-389C-F064-F29551811B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017" y="75873"/>
            <a:ext cx="5940425" cy="395668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EAD1CED9-AB61-F00D-42E1-5B551ADFB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48442" y="412916"/>
            <a:ext cx="1642288" cy="282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866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91C5D-E57A-E325-11D8-B20FFC41F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3E01110B-84FC-CA3E-54B4-F58431E5785B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>
                <a:latin typeface="Baskerville Old Face" panose="02020602080505020303" pitchFamily="18" charset="0"/>
              </a:rPr>
              <a:t>Let’s fly to the UK!</a:t>
            </a:r>
            <a:r>
              <a:rPr lang="en-GB" sz="2000" b="1">
                <a:latin typeface="Baskerville Old Face" panose="02020602080505020303" pitchFamily="18" charset="0"/>
              </a:rPr>
              <a:t> </a:t>
            </a:r>
            <a:endParaRPr lang="ru-RU" sz="1800" b="1" dirty="0">
              <a:latin typeface="Aptos Display" panose="020B0004020202020204" pitchFamily="34" charset="0"/>
            </a:endParaRPr>
          </a:p>
        </p:txBody>
      </p:sp>
      <p:pic>
        <p:nvPicPr>
          <p:cNvPr id="6" name="Мультимедиа в Интернете 5" title="London song Big Ben rap | Song about London for kids | Learning English | English Through Music">
            <a:hlinkClick r:id="" action="ppaction://media"/>
            <a:extLst>
              <a:ext uri="{FF2B5EF4-FFF2-40B4-BE49-F238E27FC236}">
                <a16:creationId xmlns:a16="http://schemas.microsoft.com/office/drawing/2014/main" id="{9BFBCCFC-6A1F-C20F-E619-758E011676A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2144" y="0"/>
            <a:ext cx="12029242" cy="6791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565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4E0C-A682-1FB9-D973-FF9F12D8D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4B867EC3-BFB9-DBB5-D4A3-7BD3350CE4B0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2DE7E8-70BB-9510-ECD6-B9C20197101C}"/>
              </a:ext>
            </a:extLst>
          </p:cNvPr>
          <p:cNvSpPr txBox="1"/>
          <p:nvPr/>
        </p:nvSpPr>
        <p:spPr>
          <a:xfrm>
            <a:off x="0" y="352937"/>
            <a:ext cx="5370991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Number two </a:t>
            </a:r>
          </a:p>
          <a:p>
            <a:pPr algn="ctr"/>
            <a:r>
              <a:rPr lang="en-GB" sz="60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is </a:t>
            </a:r>
          </a:p>
          <a:p>
            <a:pPr algn="ctr"/>
            <a:r>
              <a:rPr lang="en-GB" sz="60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the United </a:t>
            </a:r>
          </a:p>
          <a:p>
            <a:pPr algn="ctr"/>
            <a:r>
              <a:rPr lang="en-GB" sz="60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States of America.</a:t>
            </a:r>
            <a:r>
              <a:rPr lang="en-GB" sz="5400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 </a:t>
            </a:r>
            <a:r>
              <a:rPr lang="en-GB" sz="6600" b="1" dirty="0">
                <a:latin typeface="Baskerville Old Face" panose="02020602080505020303" pitchFamily="18" charset="0"/>
              </a:rPr>
              <a:t> </a:t>
            </a:r>
            <a:endParaRPr lang="ru-RU" sz="6000" b="1" dirty="0">
              <a:latin typeface="Aptos Display" panose="020B0004020202020204" pitchFamily="34" charset="0"/>
            </a:endParaRPr>
          </a:p>
          <a:p>
            <a:endParaRPr lang="ru-RU" sz="1600" dirty="0"/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ACAA2254-52C7-6C39-816E-D5169908BB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036" y="144556"/>
            <a:ext cx="7258979" cy="474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21957C-EC3C-185C-59B8-92D6BE06E85D}"/>
              </a:ext>
            </a:extLst>
          </p:cNvPr>
          <p:cNvSpPr txBox="1"/>
          <p:nvPr/>
        </p:nvSpPr>
        <p:spPr>
          <a:xfrm rot="20577510">
            <a:off x="4996383" y="4973990"/>
            <a:ext cx="60692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latin typeface="Baskerville Old Face" panose="02020602080505020303" pitchFamily="18" charset="0"/>
              </a:rPr>
              <a:t>Let’s fly to the USA</a:t>
            </a:r>
            <a:r>
              <a:rPr lang="en-GB" sz="4800" b="1" dirty="0">
                <a:latin typeface="Baskerville Old Face" panose="02020602080505020303" pitchFamily="18" charset="0"/>
              </a:rPr>
              <a:t>!</a:t>
            </a:r>
            <a:r>
              <a:rPr lang="en-GB" sz="5400" b="1" dirty="0">
                <a:latin typeface="Baskerville Old Face" panose="02020602080505020303" pitchFamily="18" charset="0"/>
              </a:rPr>
              <a:t> </a:t>
            </a:r>
            <a:endParaRPr lang="ru-RU" sz="4800" b="1" dirty="0">
              <a:latin typeface="Aptos Display" panose="020B00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2430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0B686-AC54-D5D5-3327-890042E63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>
            <a:extLst>
              <a:ext uri="{FF2B5EF4-FFF2-40B4-BE49-F238E27FC236}">
                <a16:creationId xmlns:a16="http://schemas.microsoft.com/office/drawing/2014/main" id="{2ACEE421-9AA5-524A-A1B9-6AE9DC0DEC3F}"/>
              </a:ext>
            </a:extLst>
          </p:cNvPr>
          <p:cNvSpPr/>
          <p:nvPr/>
        </p:nvSpPr>
        <p:spPr>
          <a:xfrm>
            <a:off x="-6000" y="-18000"/>
            <a:ext cx="12204000" cy="6876000"/>
          </a:xfrm>
          <a:prstGeom prst="frame">
            <a:avLst>
              <a:gd name="adj1" fmla="val 1009"/>
            </a:avLst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532E1C-9B3A-54DC-9685-4039AB9F57C1}"/>
              </a:ext>
            </a:extLst>
          </p:cNvPr>
          <p:cNvSpPr txBox="1"/>
          <p:nvPr/>
        </p:nvSpPr>
        <p:spPr>
          <a:xfrm>
            <a:off x="115410" y="152052"/>
            <a:ext cx="5980589" cy="64633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5400" b="1" dirty="0">
                <a:latin typeface="Baskerville Old Face" panose="02020602080505020303" pitchFamily="18" charset="0"/>
              </a:rPr>
              <a:t>The USA</a:t>
            </a: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en-GB" sz="4800" b="1" dirty="0">
                <a:latin typeface="Baskerville Old Face" panose="02020602080505020303" pitchFamily="18" charset="0"/>
              </a:rPr>
              <a:t>The</a:t>
            </a:r>
            <a:r>
              <a:rPr lang="en-GB" sz="5400" b="1" dirty="0">
                <a:latin typeface="Baskerville Old Face" panose="02020602080505020303" pitchFamily="18" charset="0"/>
              </a:rPr>
              <a:t> USA is in North America.</a:t>
            </a:r>
            <a:endParaRPr lang="en-GB" sz="4800" b="1" dirty="0">
              <a:latin typeface="Baskerville Old Face" panose="02020602080505020303" pitchFamily="18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GB" sz="4800" b="1" dirty="0">
                <a:latin typeface="Baskerville Old Face" panose="02020602080505020303" pitchFamily="18" charset="0"/>
              </a:rPr>
              <a:t>The capital is Washington D.C. 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GB" sz="4800" b="1" dirty="0">
                <a:latin typeface="Baskerville Old Face" panose="02020602080505020303" pitchFamily="18" charset="0"/>
              </a:rPr>
              <a:t>The population is 340 million people</a:t>
            </a:r>
            <a:r>
              <a:rPr lang="en-GB" sz="5400" b="1" dirty="0">
                <a:latin typeface="Baskerville Old Face" panose="02020602080505020303" pitchFamily="18" charset="0"/>
              </a:rPr>
              <a:t>.</a:t>
            </a:r>
          </a:p>
          <a:p>
            <a:endParaRPr lang="en-GB" sz="5400" b="1" dirty="0">
              <a:latin typeface="Baskerville Old Face" panose="02020602080505020303" pitchFamily="18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0846D6A-B0F2-0E86-7886-FB2DE2C932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" t="7606" r="3522" b="8319"/>
          <a:stretch/>
        </p:blipFill>
        <p:spPr bwMode="auto">
          <a:xfrm>
            <a:off x="5233484" y="636225"/>
            <a:ext cx="6843106" cy="451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581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wind"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573</Words>
  <Application>Microsoft Office PowerPoint</Application>
  <PresentationFormat>Широкоэкранный</PresentationFormat>
  <Paragraphs>128</Paragraphs>
  <Slides>29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8" baseType="lpstr">
      <vt:lpstr>Aptos Display</vt:lpstr>
      <vt:lpstr>Arial</vt:lpstr>
      <vt:lpstr>Baskerville Old Face</vt:lpstr>
      <vt:lpstr>Book Antiqua</vt:lpstr>
      <vt:lpstr>Bookman Old Style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 патрова</dc:creator>
  <cp:lastModifiedBy>людмила патрова</cp:lastModifiedBy>
  <cp:revision>1</cp:revision>
  <dcterms:created xsi:type="dcterms:W3CDTF">2024-02-04T13:06:01Z</dcterms:created>
  <dcterms:modified xsi:type="dcterms:W3CDTF">2024-02-11T12:06:13Z</dcterms:modified>
</cp:coreProperties>
</file>