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2" r:id="rId4"/>
    <p:sldId id="258" r:id="rId5"/>
    <p:sldId id="260" r:id="rId6"/>
    <p:sldId id="261" r:id="rId7"/>
    <p:sldId id="263" r:id="rId8"/>
    <p:sldId id="265" r:id="rId9"/>
    <p:sldId id="264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109" d="100"/>
          <a:sy n="109" d="100"/>
        </p:scale>
        <p:origin x="169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D62E-4C3D-484C-B306-EF1275A8B8B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559C4-1BBA-4A51-A8BA-4793F93227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D62E-4C3D-484C-B306-EF1275A8B8B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559C4-1BBA-4A51-A8BA-4793F93227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D62E-4C3D-484C-B306-EF1275A8B8B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559C4-1BBA-4A51-A8BA-4793F932270F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D62E-4C3D-484C-B306-EF1275A8B8B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559C4-1BBA-4A51-A8BA-4793F932270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D62E-4C3D-484C-B306-EF1275A8B8B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559C4-1BBA-4A51-A8BA-4793F93227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D62E-4C3D-484C-B306-EF1275A8B8B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559C4-1BBA-4A51-A8BA-4793F932270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D62E-4C3D-484C-B306-EF1275A8B8B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559C4-1BBA-4A51-A8BA-4793F93227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D62E-4C3D-484C-B306-EF1275A8B8B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559C4-1BBA-4A51-A8BA-4793F93227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D62E-4C3D-484C-B306-EF1275A8B8B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559C4-1BBA-4A51-A8BA-4793F93227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D62E-4C3D-484C-B306-EF1275A8B8B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559C4-1BBA-4A51-A8BA-4793F932270F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D62E-4C3D-484C-B306-EF1275A8B8B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559C4-1BBA-4A51-A8BA-4793F932270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4FDD62E-4C3D-484C-B306-EF1275A8B8B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82559C4-1BBA-4A51-A8BA-4793F932270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81" y="1628800"/>
            <a:ext cx="4562872" cy="46579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40466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6+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75525" y="375918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МБУК ВР «МЦБ» им. М. В. Наумова</a:t>
            </a:r>
          </a:p>
          <a:p>
            <a:pPr algn="ctr"/>
            <a:r>
              <a:rPr lang="ru-RU" dirty="0" smtClean="0"/>
              <a:t>Добровольский отдел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80112" y="6093296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Подготовила: </a:t>
            </a:r>
          </a:p>
          <a:p>
            <a:pPr algn="r"/>
            <a:r>
              <a:rPr lang="ru-RU" sz="1200" dirty="0" smtClean="0"/>
              <a:t>главный библиотекарь</a:t>
            </a:r>
          </a:p>
          <a:p>
            <a:pPr algn="r"/>
            <a:r>
              <a:rPr lang="ru-RU" sz="1200" dirty="0" smtClean="0"/>
              <a:t>Пенькова Е.Н.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6462869"/>
            <a:ext cx="3886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https://nsportal.ru/sites/default/files/2015/05/04/poleznye_iskopaemye_ro.pptx</a:t>
            </a:r>
            <a:endParaRPr lang="ru-RU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107504" y="1834108"/>
            <a:ext cx="87129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0070C0"/>
                </a:solidFill>
                <a:latin typeface="+mj-lt"/>
              </a:rPr>
              <a:t>Природные</a:t>
            </a:r>
            <a:r>
              <a:rPr lang="ru-RU" sz="7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endParaRPr lang="ru-RU" sz="7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  <a:p>
            <a:pPr algn="ctr"/>
            <a:r>
              <a:rPr lang="ru-RU" sz="7200" b="1" dirty="0" smtClean="0">
                <a:solidFill>
                  <a:srgbClr val="FFFF00"/>
                </a:solidFill>
                <a:latin typeface="+mj-lt"/>
              </a:rPr>
              <a:t>ресурсы</a:t>
            </a:r>
            <a:r>
              <a:rPr lang="ru-RU" sz="7200" b="1" dirty="0" smtClean="0">
                <a:latin typeface="+mj-lt"/>
              </a:rPr>
              <a:t> </a:t>
            </a:r>
          </a:p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+mj-lt"/>
              </a:rPr>
              <a:t>Ростовской </a:t>
            </a:r>
            <a:r>
              <a:rPr lang="ru-RU" sz="6600" b="1" dirty="0">
                <a:solidFill>
                  <a:srgbClr val="FF0000"/>
                </a:solidFill>
                <a:latin typeface="+mj-lt"/>
              </a:rPr>
              <a:t>области</a:t>
            </a:r>
          </a:p>
        </p:txBody>
      </p:sp>
      <p:pic>
        <p:nvPicPr>
          <p:cNvPr id="2" name="rederik_SHopen_Sergejj_Vasilevich_Rakhmaninov_-_Nocturne_in_E-Flat_Major_Op_9_No_2_4835218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786" y="5788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18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0"/>
    </mc:Choice>
    <mc:Fallback>
      <p:transition spd="slow" advTm="3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25272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 северной части области сосредоточены месторождения формовочных песков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608">
            <a:off x="-114310" y="2636788"/>
            <a:ext cx="4831015" cy="362326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721">
            <a:off x="4215734" y="2442753"/>
            <a:ext cx="4642109" cy="4332635"/>
          </a:xfrm>
        </p:spPr>
      </p:pic>
    </p:spTree>
    <p:extLst>
      <p:ext uri="{BB962C8B-B14F-4D97-AF65-F5344CB8AC3E}">
        <p14:creationId xmlns:p14="http://schemas.microsoft.com/office/powerpoint/2010/main" val="119743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0"/>
    </mc:Choice>
    <mc:Fallback>
      <p:transition spd="slow" advTm="619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Ростовская область располагает лучшим в мире углём по калорийности - антрацитом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473">
            <a:off x="-123098" y="2174918"/>
            <a:ext cx="4978616" cy="436510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7380">
            <a:off x="3575544" y="2471108"/>
            <a:ext cx="5772957" cy="4113233"/>
          </a:xfrm>
        </p:spPr>
      </p:pic>
    </p:spTree>
    <p:extLst>
      <p:ext uri="{BB962C8B-B14F-4D97-AF65-F5344CB8AC3E}">
        <p14:creationId xmlns:p14="http://schemas.microsoft.com/office/powerpoint/2010/main" val="422693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5"/>
    </mc:Choice>
    <mc:Fallback>
      <p:transition spd="slow" advTm="643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5306">
            <a:off x="4538051" y="2221730"/>
            <a:ext cx="4378328" cy="398122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52728"/>
          </a:xfrm>
        </p:spPr>
        <p:txBody>
          <a:bodyPr>
            <a:noAutofit/>
          </a:bodyPr>
          <a:lstStyle/>
          <a:p>
            <a:r>
              <a:rPr lang="ru-RU" sz="2800" dirty="0" smtClean="0"/>
              <a:t>Ресурсная база угольной отрасли весьма значительна и составляет  24234 </a:t>
            </a:r>
            <a:r>
              <a:rPr lang="ru-RU" sz="2400" dirty="0" smtClean="0"/>
              <a:t>млн.</a:t>
            </a:r>
            <a:r>
              <a:rPr lang="ru-RU" sz="2800" dirty="0" smtClean="0"/>
              <a:t> тонн угольных запасов.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982">
            <a:off x="208256" y="2096804"/>
            <a:ext cx="4669877" cy="45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3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9"/>
    </mc:Choice>
    <mc:Fallback>
      <p:transition spd="slow" advTm="776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772400" cy="1780108"/>
          </a:xfrm>
        </p:spPr>
        <p:txBody>
          <a:bodyPr>
            <a:noAutofit/>
          </a:bodyPr>
          <a:lstStyle/>
          <a:p>
            <a:r>
              <a:rPr lang="ru-RU" sz="4800" dirty="0" smtClean="0"/>
              <a:t>Самые известные месторождения угля – </a:t>
            </a:r>
            <a:r>
              <a:rPr lang="ru-RU" sz="4800" dirty="0" err="1" smtClean="0"/>
              <a:t>Шахтинское</a:t>
            </a:r>
            <a:r>
              <a:rPr lang="ru-RU" sz="4800" dirty="0" smtClean="0"/>
              <a:t>, </a:t>
            </a:r>
            <a:r>
              <a:rPr lang="ru-RU" sz="4800" dirty="0" err="1" smtClean="0"/>
              <a:t>Новошахтинское</a:t>
            </a:r>
            <a:r>
              <a:rPr lang="ru-RU" sz="4800" dirty="0" smtClean="0"/>
              <a:t>, </a:t>
            </a:r>
            <a:r>
              <a:rPr lang="ru-RU" sz="4800" dirty="0" err="1" smtClean="0"/>
              <a:t>Гуковское</a:t>
            </a:r>
            <a:r>
              <a:rPr lang="ru-RU" sz="4800" dirty="0" smtClean="0"/>
              <a:t>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94358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9"/>
    </mc:Choice>
    <mc:Fallback>
      <p:transition spd="slow" advTm="577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На всей территории Ростовской области на глубинах до 200 - 300 м. расположены подземные минеральные воды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656">
            <a:off x="208086" y="2413079"/>
            <a:ext cx="4958505" cy="41774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818">
            <a:off x="3958191" y="2661129"/>
            <a:ext cx="5185266" cy="38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74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0"/>
    </mc:Choice>
    <mc:Fallback>
      <p:transition spd="slow" advTm="1041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549">
            <a:off x="3520235" y="2316573"/>
            <a:ext cx="5818395" cy="416574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В последние годы открыт ряд месторождений и перспективных участков нетрадиционных видов минерального сырья</a:t>
            </a:r>
            <a:endParaRPr lang="ru-RU" sz="31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774">
            <a:off x="-108520" y="2434511"/>
            <a:ext cx="4383360" cy="438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95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6"/>
    </mc:Choice>
    <mc:Fallback>
      <p:transition spd="slow" advTm="759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69" y="2285222"/>
            <a:ext cx="7473446" cy="454634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Перспективы </a:t>
            </a:r>
            <a:r>
              <a:rPr lang="ru-RU" sz="3600" dirty="0" err="1" smtClean="0"/>
              <a:t>нефтегазоносности</a:t>
            </a:r>
            <a:r>
              <a:rPr lang="ru-RU" sz="3600" dirty="0" smtClean="0"/>
              <a:t> Ростовской области достаточно высоки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624256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5"/>
    </mc:Choice>
    <mc:Fallback>
      <p:transition spd="slow" advTm="624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492">
            <a:off x="5268871" y="2118322"/>
            <a:ext cx="3386127" cy="402652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Область обладает неисчерпаемыми ресурсами для производства портландцемент, сконцентрированными в основном в Миллеровском и Тарасовском районах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575">
            <a:off x="379438" y="2022933"/>
            <a:ext cx="4359146" cy="450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0"/>
    </mc:Choice>
    <mc:Fallback>
      <p:transition spd="slow" advTm="109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946">
            <a:off x="3981503" y="2669883"/>
            <a:ext cx="4616375" cy="346228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Площадь земель, на нефть и газ составляет 46175 кв. км.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020">
            <a:off x="441982" y="2583918"/>
            <a:ext cx="3590845" cy="268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58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5"/>
    </mc:Choice>
    <mc:Fallback>
      <p:transition spd="slow" advTm="6925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159</TotalTime>
  <Words>139</Words>
  <Application>Microsoft Office PowerPoint</Application>
  <PresentationFormat>Экран (4:3)</PresentationFormat>
  <Paragraphs>19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Candara</vt:lpstr>
      <vt:lpstr>Symbol</vt:lpstr>
      <vt:lpstr>Волна</vt:lpstr>
      <vt:lpstr>Презентация PowerPoint</vt:lpstr>
      <vt:lpstr>Ростовская область располагает лучшим в мире углём по калорийности - антрацитом</vt:lpstr>
      <vt:lpstr>Ресурсная база угольной отрасли весьма значительна и составляет  24234 млн. тонн угольных запасов.</vt:lpstr>
      <vt:lpstr>Самые известные месторождения угля – Шахтинское, Новошахтинское, Гуковское </vt:lpstr>
      <vt:lpstr>На всей территории Ростовской области на глубинах до 200 - 300 м. расположены подземные минеральные воды</vt:lpstr>
      <vt:lpstr>В последние годы открыт ряд месторождений и перспективных участков нетрадиционных видов минерального сырья</vt:lpstr>
      <vt:lpstr>Перспективы нефтегазоносности Ростовской области достаточно высоки</vt:lpstr>
      <vt:lpstr>Область обладает неисчерпаемыми ресурсами для производства портландцемент, сконцентрированными в основном в Миллеровском и Тарасовском районах</vt:lpstr>
      <vt:lpstr>Площадь земель, на нефть и газ составляет 46175 кв. км.</vt:lpstr>
      <vt:lpstr>В северной части области сосредоточены месторождения формовочных песков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16</cp:revision>
  <dcterms:created xsi:type="dcterms:W3CDTF">2015-03-30T12:22:27Z</dcterms:created>
  <dcterms:modified xsi:type="dcterms:W3CDTF">2024-03-26T08:32:19Z</dcterms:modified>
</cp:coreProperties>
</file>