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68" r:id="rId3"/>
    <p:sldId id="269" r:id="rId4"/>
    <p:sldId id="270" r:id="rId5"/>
    <p:sldId id="271" r:id="rId6"/>
    <p:sldId id="266" r:id="rId7"/>
    <p:sldId id="257" r:id="rId8"/>
    <p:sldId id="258" r:id="rId9"/>
    <p:sldId id="259" r:id="rId10"/>
    <p:sldId id="261" r:id="rId11"/>
    <p:sldId id="262" r:id="rId12"/>
    <p:sldId id="263" r:id="rId13"/>
    <p:sldId id="264" r:id="rId14"/>
    <p:sldId id="265" r:id="rId15"/>
    <p:sldId id="260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654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81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8061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978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9421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830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97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64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56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84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88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37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89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342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30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2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2676-E950-4D7F-8069-043814CC1B9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C8BD00B-02D9-40B4-BA27-3F38D64F2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1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ED532-FDF3-3F60-E4AD-733BFFE74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5277" y="2677487"/>
            <a:ext cx="9144000" cy="924551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Огород на окне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D4BB34-D483-6EE2-54FA-0F5CBA16C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68626"/>
          </a:xfrm>
        </p:spPr>
        <p:txBody>
          <a:bodyPr>
            <a:normAutofit/>
          </a:bodyPr>
          <a:lstStyle/>
          <a:p>
            <a:r>
              <a:rPr lang="ru-RU" dirty="0"/>
              <a:t>Старшая группа «Ласточки»</a:t>
            </a:r>
          </a:p>
          <a:p>
            <a:r>
              <a:rPr lang="ru-RU" dirty="0"/>
              <a:t>Два сапога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D1827A-5E5D-52EC-6B87-2799E128A89D}"/>
              </a:ext>
            </a:extLst>
          </p:cNvPr>
          <p:cNvSpPr txBox="1"/>
          <p:nvPr/>
        </p:nvSpPr>
        <p:spPr>
          <a:xfrm>
            <a:off x="1459684" y="394283"/>
            <a:ext cx="920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Муниципальное бюджетное дошкольное образовательное учреждение детский сад №64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ACF40-5EAB-84A9-A9B0-E28DBD6B853B}"/>
              </a:ext>
            </a:extLst>
          </p:cNvPr>
          <p:cNvSpPr txBox="1"/>
          <p:nvPr/>
        </p:nvSpPr>
        <p:spPr>
          <a:xfrm>
            <a:off x="3668785" y="4648884"/>
            <a:ext cx="479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Воспитатели: </a:t>
            </a:r>
            <a:r>
              <a:rPr lang="ru-RU" dirty="0" err="1"/>
              <a:t>Кучукова.А.М</a:t>
            </a:r>
            <a:r>
              <a:rPr lang="ru-RU" dirty="0"/>
              <a:t>, </a:t>
            </a:r>
            <a:r>
              <a:rPr lang="ru-RU" dirty="0" err="1"/>
              <a:t>Проскурякова.Е.В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091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736C7-B9D8-C877-AC12-ECFC3D1BA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Два сапога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39C6A2-1A68-2E5B-F7AF-D18F155D2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472" y="2133600"/>
            <a:ext cx="8196881" cy="3778250"/>
          </a:xfrm>
        </p:spPr>
      </p:pic>
    </p:spTree>
    <p:extLst>
      <p:ext uri="{BB962C8B-B14F-4D97-AF65-F5344CB8AC3E}">
        <p14:creationId xmlns:p14="http://schemas.microsoft.com/office/powerpoint/2010/main" val="992740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D89061-F81D-8C82-F8C1-B5B571D68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F32F28-0E77-D283-318D-17DE92307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2254" y="163891"/>
            <a:ext cx="6624744" cy="305359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1DCEBC-02EF-81E6-DBD2-69E17CE16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36" y="3399595"/>
            <a:ext cx="7147420" cy="32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50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1CB98-2F3D-C401-A144-38C0CE3B7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CCCC7A-EEE3-70C8-E886-EBB984684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472" y="2133600"/>
            <a:ext cx="8196881" cy="3778250"/>
          </a:xfrm>
        </p:spPr>
      </p:pic>
    </p:spTree>
    <p:extLst>
      <p:ext uri="{BB962C8B-B14F-4D97-AF65-F5344CB8AC3E}">
        <p14:creationId xmlns:p14="http://schemas.microsoft.com/office/powerpoint/2010/main" val="760472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2F7CB-4499-A27D-8E1B-055CCD84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EEEC6A-2C48-EAAC-ECF3-CA35C9172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472" y="2133600"/>
            <a:ext cx="8196881" cy="3778250"/>
          </a:xfrm>
        </p:spPr>
      </p:pic>
    </p:spTree>
    <p:extLst>
      <p:ext uri="{BB962C8B-B14F-4D97-AF65-F5344CB8AC3E}">
        <p14:creationId xmlns:p14="http://schemas.microsoft.com/office/powerpoint/2010/main" val="2578165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BE9A1-D1F0-A6CE-E6A8-2C8BA1A82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B7C7F54-5D63-9DA2-D54F-C70200E20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472" y="2133600"/>
            <a:ext cx="8196881" cy="3778250"/>
          </a:xfrm>
        </p:spPr>
      </p:pic>
    </p:spTree>
    <p:extLst>
      <p:ext uri="{BB962C8B-B14F-4D97-AF65-F5344CB8AC3E}">
        <p14:creationId xmlns:p14="http://schemas.microsoft.com/office/powerpoint/2010/main" val="2552161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1226F-F7CD-E320-F87A-DD1A392FF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урожай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593968-2F67-5FE8-7556-A4D4A68FA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27" y="1758514"/>
            <a:ext cx="2005694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B9ABED-FE79-79C6-BBA9-D88928401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200" y="1826338"/>
            <a:ext cx="2005695" cy="43513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D90581-009B-3BD0-858F-757481A48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506" y="3429000"/>
            <a:ext cx="6937833" cy="31979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6D43DE-C7EA-8B24-5142-E89595972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505" y="159560"/>
            <a:ext cx="6937833" cy="319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9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38D37-9A42-6470-6241-CDF63CF82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D63015-5CA5-6B82-AD3F-76A856E73C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179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47B25-347F-764E-A12D-7F723CA19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Огород на окне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FC12C-1F20-D7A2-6499-A162FE714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Проект: краткосрочный.</a:t>
            </a:r>
          </a:p>
          <a:p>
            <a:r>
              <a:rPr lang="ru-RU" dirty="0"/>
              <a:t>Продолжительность: 6 недель.</a:t>
            </a:r>
          </a:p>
          <a:p>
            <a:r>
              <a:rPr lang="ru-RU" dirty="0"/>
              <a:t>Направленность: познавательно –исследовательская, творческая</a:t>
            </a:r>
          </a:p>
          <a:p>
            <a:r>
              <a:rPr lang="ru-RU" dirty="0"/>
              <a:t>Участники: воспитатели, дети старшей группы, родители.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402093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6A549-C638-EEDA-11E2-8B508BEE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0073"/>
          </a:xfrm>
        </p:spPr>
        <p:txBody>
          <a:bodyPr>
            <a:normAutofit/>
          </a:bodyPr>
          <a:lstStyle/>
          <a:p>
            <a:r>
              <a:rPr lang="ru-RU" dirty="0"/>
              <a:t>Цель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CA6085-9C29-E643-FEE7-9D2AC7116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10686"/>
            <a:ext cx="8915400" cy="4300536"/>
          </a:xfrm>
        </p:spPr>
        <p:txBody>
          <a:bodyPr/>
          <a:lstStyle/>
          <a:p>
            <a:r>
              <a:rPr lang="ru-RU" dirty="0"/>
              <a:t>-формирование у детей интереса к исследовательской деятельности по выращиванию культурных растений в комнатных условиях;</a:t>
            </a:r>
          </a:p>
          <a:p>
            <a:r>
              <a:rPr lang="ru-RU" dirty="0"/>
              <a:t>-воспитание у детей любви к природе;</a:t>
            </a:r>
          </a:p>
          <a:p>
            <a:r>
              <a:rPr lang="ru-RU" dirty="0"/>
              <a:t>-создание в группе огород на окне.</a:t>
            </a:r>
          </a:p>
        </p:txBody>
      </p:sp>
    </p:spTree>
    <p:extLst>
      <p:ext uri="{BB962C8B-B14F-4D97-AF65-F5344CB8AC3E}">
        <p14:creationId xmlns:p14="http://schemas.microsoft.com/office/powerpoint/2010/main" val="324955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BBDEF-D567-EF6C-4E38-EDFAACA7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551CF6-5D4B-57EC-4C88-6130813F0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-Расширять знания детей о культурных растениях;</a:t>
            </a:r>
          </a:p>
          <a:p>
            <a:r>
              <a:rPr lang="ru-RU" dirty="0"/>
              <a:t>-Закреплять знания о строении растений;</a:t>
            </a:r>
          </a:p>
          <a:p>
            <a:r>
              <a:rPr lang="ru-RU" dirty="0"/>
              <a:t>-Формировать представление об особенностях выращивания культурных растений(лук, укроп, петрушка, чеснок, огурцы, помидоры, перец, цветы);</a:t>
            </a:r>
          </a:p>
          <a:p>
            <a:r>
              <a:rPr lang="ru-RU" dirty="0"/>
              <a:t>-Обобщать представление детей о необходимых условиях для благополучного роста растений(тепло, свет, влага, почва);</a:t>
            </a:r>
          </a:p>
          <a:p>
            <a:r>
              <a:rPr lang="ru-RU" dirty="0"/>
              <a:t>-Систематизировать знания детей о значении воды в жизни всего живого;</a:t>
            </a:r>
          </a:p>
          <a:p>
            <a:r>
              <a:rPr lang="ru-RU" dirty="0"/>
              <a:t>-Продолжать формировать умение детей ухаживать за растениями в комнатных условиях;</a:t>
            </a:r>
          </a:p>
          <a:p>
            <a:r>
              <a:rPr lang="ru-RU" dirty="0"/>
              <a:t>-Обогащать словарный запас;</a:t>
            </a:r>
          </a:p>
          <a:p>
            <a:r>
              <a:rPr lang="ru-RU" dirty="0"/>
              <a:t>-Способствовать развитию творческих способностей у детей; поощрять разнообразие детских работ.</a:t>
            </a:r>
          </a:p>
        </p:txBody>
      </p:sp>
    </p:spTree>
    <p:extLst>
      <p:ext uri="{BB962C8B-B14F-4D97-AF65-F5344CB8AC3E}">
        <p14:creationId xmlns:p14="http://schemas.microsoft.com/office/powerpoint/2010/main" val="3916303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9780B-3084-7062-80A6-D90B365D7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работы над проектом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FF2D71-DAF3-33C9-3780-68434FE80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Подготовительный:1 неделя</a:t>
            </a:r>
          </a:p>
          <a:p>
            <a:r>
              <a:rPr lang="ru-RU" dirty="0"/>
              <a:t>Определение цели и задач проекта, сбор информационного материала, заготовка посадочного материала, создание условий для организации работы.</a:t>
            </a:r>
          </a:p>
          <a:p>
            <a:r>
              <a:rPr lang="ru-RU" dirty="0"/>
              <a:t>Составление плана мероприятий по организации детской деятельности.</a:t>
            </a:r>
          </a:p>
          <a:p>
            <a:r>
              <a:rPr lang="ru-RU" dirty="0"/>
              <a:t>Основной(или этап реализации проекта): 2, 3, 4,5 недели:</a:t>
            </a:r>
          </a:p>
          <a:p>
            <a:r>
              <a:rPr lang="ru-RU" dirty="0"/>
              <a:t>Проводятся мероприятия: рассматривание, беседы, чтение, опыты, эксперименты, творческая деятельность; уход за растениями; наблюдение за ростом растений.</a:t>
            </a:r>
          </a:p>
          <a:p>
            <a:r>
              <a:rPr lang="ru-RU" dirty="0"/>
              <a:t>Заключительный:6 неделя:</a:t>
            </a:r>
          </a:p>
          <a:p>
            <a:r>
              <a:rPr lang="ru-RU" dirty="0"/>
              <a:t>Подведение итогов;</a:t>
            </a:r>
          </a:p>
          <a:p>
            <a:r>
              <a:rPr lang="ru-RU" dirty="0"/>
              <a:t>Составление фото отчета по реализации проекта;</a:t>
            </a:r>
          </a:p>
          <a:p>
            <a:r>
              <a:rPr lang="ru-RU" dirty="0"/>
              <a:t>Выставка творческих работ детей;</a:t>
            </a:r>
          </a:p>
          <a:p>
            <a:r>
              <a:rPr lang="ru-RU" dirty="0"/>
              <a:t>Итоговая беседа.</a:t>
            </a:r>
          </a:p>
        </p:txBody>
      </p:sp>
    </p:spTree>
    <p:extLst>
      <p:ext uri="{BB962C8B-B14F-4D97-AF65-F5344CB8AC3E}">
        <p14:creationId xmlns:p14="http://schemas.microsoft.com/office/powerpoint/2010/main" val="990800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8AB4B-5181-9180-F656-1B9B36E13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Коллекция семян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FC584C-0655-701E-01A9-32BD24718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472" y="2133600"/>
            <a:ext cx="8196881" cy="3778250"/>
          </a:xfrm>
        </p:spPr>
      </p:pic>
    </p:spTree>
    <p:extLst>
      <p:ext uri="{BB962C8B-B14F-4D97-AF65-F5344CB8AC3E}">
        <p14:creationId xmlns:p14="http://schemas.microsoft.com/office/powerpoint/2010/main" val="1239237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B7AE4-2A74-9690-18FD-61FF1AB2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Посадка лука и чеснока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BAAD01-01B5-F2B3-4F5C-52140AC60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764" y="1690688"/>
            <a:ext cx="2005694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29F4B3-4338-1186-1390-193AE65B1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204" y="1690689"/>
            <a:ext cx="2005694" cy="43513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6BD3D9-797A-0B19-A307-E0C7E3FC1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310" y="1729786"/>
            <a:ext cx="2005694" cy="43513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29BF81-3B9E-085D-652F-22C6D199C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416" y="1812862"/>
            <a:ext cx="1949380" cy="42291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3FCBA7-BD42-E706-502B-D9D6350E8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4358" y="1767912"/>
            <a:ext cx="1949380" cy="42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27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FB2B8-85F8-C9D3-75A0-B6591969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Посадка перца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7C171D5-6731-F92A-B0D0-54B1A1FB0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654" y="1783680"/>
            <a:ext cx="2005694" cy="4351338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3F3637-1963-D77D-ABB9-6FF32359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457" y="1783680"/>
            <a:ext cx="2005695" cy="43513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D6BF57-E330-9C61-01FC-5BB493BD1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523" y="1783679"/>
            <a:ext cx="2005694" cy="43513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ABEC2D-698A-F3D8-9ED7-52001B5E3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327" y="1783679"/>
            <a:ext cx="2005694" cy="43513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58B012-CBBE-88F6-E73F-2388D0FFA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1601" y="1753944"/>
            <a:ext cx="200569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24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99A1B-B370-6764-ECBF-78227272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63" y="692244"/>
            <a:ext cx="10515600" cy="1325563"/>
          </a:xfrm>
        </p:spPr>
        <p:txBody>
          <a:bodyPr/>
          <a:lstStyle/>
          <a:p>
            <a:r>
              <a:rPr lang="ru-RU" dirty="0"/>
              <a:t>Дело сделано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8A0CE0-5F13-1A60-49ED-ECAC0B562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782" y="2186800"/>
            <a:ext cx="7194412" cy="331617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3766F6-2DAD-93E4-33C8-C12A29064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380" y="419448"/>
            <a:ext cx="2892034" cy="627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263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115</TotalTime>
  <Words>317</Words>
  <Application>Microsoft Office PowerPoint</Application>
  <PresentationFormat>Широкоэкранный</PresentationFormat>
  <Paragraphs>41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Легкий дым</vt:lpstr>
      <vt:lpstr>   Огород на окне</vt:lpstr>
      <vt:lpstr>Огород на окне</vt:lpstr>
      <vt:lpstr>Цель проекта</vt:lpstr>
      <vt:lpstr>Задачи проекта</vt:lpstr>
      <vt:lpstr>Этапы работы над проектом</vt:lpstr>
      <vt:lpstr>Коллекция семян</vt:lpstr>
      <vt:lpstr>Посадка лука и чеснока</vt:lpstr>
      <vt:lpstr>Посадка перца</vt:lpstr>
      <vt:lpstr>Дело сделано</vt:lpstr>
      <vt:lpstr>Два сапога</vt:lpstr>
      <vt:lpstr>Презентация PowerPoint</vt:lpstr>
      <vt:lpstr>Презентация PowerPoint</vt:lpstr>
      <vt:lpstr>Презентация PowerPoint</vt:lpstr>
      <vt:lpstr>Презентация PowerPoint</vt:lpstr>
      <vt:lpstr>урожай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Огород на окне</dc:title>
  <dc:creator>vilka lozhka</dc:creator>
  <cp:lastModifiedBy>vilka lozhka</cp:lastModifiedBy>
  <cp:revision>3</cp:revision>
  <dcterms:created xsi:type="dcterms:W3CDTF">2024-04-23T17:28:36Z</dcterms:created>
  <dcterms:modified xsi:type="dcterms:W3CDTF">2024-05-21T17:09:23Z</dcterms:modified>
</cp:coreProperties>
</file>