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71" r:id="rId16"/>
    <p:sldId id="273" r:id="rId17"/>
    <p:sldId id="275" r:id="rId18"/>
    <p:sldId id="274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8" r:id="rId31"/>
    <p:sldId id="289" r:id="rId32"/>
    <p:sldId id="291" r:id="rId33"/>
    <p:sldId id="293" r:id="rId34"/>
    <p:sldId id="292" r:id="rId35"/>
    <p:sldId id="295" r:id="rId36"/>
    <p:sldId id="294" r:id="rId37"/>
    <p:sldId id="297" r:id="rId38"/>
    <p:sldId id="298" r:id="rId39"/>
    <p:sldId id="296" r:id="rId40"/>
    <p:sldId id="299" r:id="rId41"/>
    <p:sldId id="300" r:id="rId42"/>
    <p:sldId id="301" r:id="rId43"/>
    <p:sldId id="302" r:id="rId4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1FBA32-EADD-4B58-8739-A1DD9397105C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73F7020-67B5-4AF5-BDA1-95B22AB72E61}">
      <dgm:prSet phldrT="[Текст]"/>
      <dgm:spPr/>
      <dgm:t>
        <a:bodyPr vert="vert270" anchor="ctr"/>
        <a:lstStyle/>
        <a:p>
          <a:pPr algn="ctr"/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Понятие </a:t>
          </a:r>
          <a:r>
            <a: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«информационная безопасность» 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рассматривается как:</a:t>
          </a:r>
        </a:p>
      </dgm:t>
    </dgm:pt>
    <dgm:pt modelId="{A29D698A-F4F9-44EC-A2D4-35F41EB763C9}" type="parTrans" cxnId="{25641E11-B029-4880-88DA-6509C2206D46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CF778D-A685-4F22-96A7-146E950C863A}" type="sibTrans" cxnId="{25641E11-B029-4880-88DA-6509C2206D46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B26AD4-EFA2-482B-9154-29079074B0F4}">
      <dgm:prSet phldrT="[Текст]"/>
      <dgm:spPr/>
      <dgm:t>
        <a:bodyPr/>
        <a:lstStyle/>
        <a:p>
          <a:pPr algn="ctr"/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- состояние защищенности национальных интересов в информационной сфере, определяющихся совокупностью сбалансированных интересов личности, общества и государства;</a:t>
          </a:r>
        </a:p>
      </dgm:t>
    </dgm:pt>
    <dgm:pt modelId="{9251333E-DD6E-4BF7-BC48-6F4143BE29DD}" type="parTrans" cxnId="{E186BECB-D7BB-4379-9D10-80C3F8860B4C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17D32C-DF71-4049-B3B6-28EBC2670C62}" type="sibTrans" cxnId="{E186BECB-D7BB-4379-9D10-80C3F8860B4C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D7F1A3-63DE-4F64-8815-433A3BE9F1C3}">
      <dgm:prSet phldrT="[Текст]"/>
      <dgm:spPr/>
      <dgm:t>
        <a:bodyPr/>
        <a:lstStyle/>
        <a:p>
          <a:pPr algn="ctr"/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- состояние объекта, при котором состояние информационной среды, где он находится, позволяет ему сохранять способность и возможность принимать и реализовывать решения;</a:t>
          </a:r>
        </a:p>
      </dgm:t>
    </dgm:pt>
    <dgm:pt modelId="{D0CD85DE-CC73-4ED7-80BD-ABD8A047AC7E}" type="parTrans" cxnId="{A82C5721-F7E6-4AA8-B2DD-058DDC4EB861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B6DE85-2EC7-4CDB-AE95-97D528AB2840}" type="sibTrans" cxnId="{A82C5721-F7E6-4AA8-B2DD-058DDC4EB861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6F1638-B91A-44E4-9BEA-0BF2C101D946}">
      <dgm:prSet phldrT="[Текст]"/>
      <dgm:spPr/>
      <dgm:t>
        <a:bodyPr/>
        <a:lstStyle/>
        <a:p>
          <a:pPr algn="ctr"/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- состояние информации, информационных ресурсов и информационных систем, при котором с требуемой вероятностью обеспечивается защита информации;</a:t>
          </a:r>
        </a:p>
      </dgm:t>
    </dgm:pt>
    <dgm:pt modelId="{AE43F808-D759-4B37-86BB-72D28BD9CABB}" type="parTrans" cxnId="{AD23A4DC-FBED-4890-8562-25CD32C370FC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3B31B8-43BD-4BF2-920F-46DCF28A0542}" type="sibTrans" cxnId="{AD23A4DC-FBED-4890-8562-25CD32C370FC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3009C7-F579-4023-A493-A1CFFE2A9276}">
      <dgm:prSet phldrT="[Текст]"/>
      <dgm:spPr/>
      <dgm:t>
        <a:bodyPr/>
        <a:lstStyle/>
        <a:p>
          <a:pPr algn="ctr"/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- состояние защищенности жизненно важных интересов личности, общества и государства от воздействия вредной информации.</a:t>
          </a:r>
        </a:p>
      </dgm:t>
    </dgm:pt>
    <dgm:pt modelId="{515C7E03-90BA-4753-9A4E-0B584053AD77}" type="parTrans" cxnId="{BC8D1183-612C-4F06-AEBC-922C1B669A87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05FE47-4572-4163-8044-CD06B00163FA}" type="sibTrans" cxnId="{BC8D1183-612C-4F06-AEBC-922C1B669A87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1BD21E-F80F-4BE0-959F-19C49330A167}" type="pres">
      <dgm:prSet presAssocID="{D71FBA32-EADD-4B58-8739-A1DD9397105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200D237-2D64-4693-836B-EDB70D873283}" type="pres">
      <dgm:prSet presAssocID="{273F7020-67B5-4AF5-BDA1-95B22AB72E61}" presName="thickLine" presStyleLbl="alignNode1" presStyleIdx="0" presStyleCnt="1"/>
      <dgm:spPr/>
    </dgm:pt>
    <dgm:pt modelId="{53936635-9085-4A10-BDE2-D6E99A596C65}" type="pres">
      <dgm:prSet presAssocID="{273F7020-67B5-4AF5-BDA1-95B22AB72E61}" presName="horz1" presStyleCnt="0"/>
      <dgm:spPr/>
    </dgm:pt>
    <dgm:pt modelId="{BF5A7DBF-FA7F-4D5D-ABDA-458AA9DF266D}" type="pres">
      <dgm:prSet presAssocID="{273F7020-67B5-4AF5-BDA1-95B22AB72E61}" presName="tx1" presStyleLbl="revTx" presStyleIdx="0" presStyleCnt="5" custScaleX="69487"/>
      <dgm:spPr/>
      <dgm:t>
        <a:bodyPr/>
        <a:lstStyle/>
        <a:p>
          <a:endParaRPr lang="ru-RU"/>
        </a:p>
      </dgm:t>
    </dgm:pt>
    <dgm:pt modelId="{6DA0001D-6058-42A7-AA18-D0A45B1F33E8}" type="pres">
      <dgm:prSet presAssocID="{273F7020-67B5-4AF5-BDA1-95B22AB72E61}" presName="vert1" presStyleCnt="0"/>
      <dgm:spPr/>
    </dgm:pt>
    <dgm:pt modelId="{616DE0ED-EE18-46B4-B414-6F24EB45812E}" type="pres">
      <dgm:prSet presAssocID="{C1B26AD4-EFA2-482B-9154-29079074B0F4}" presName="vertSpace2a" presStyleCnt="0"/>
      <dgm:spPr/>
    </dgm:pt>
    <dgm:pt modelId="{A7B8CCB0-FC9A-433D-9AA4-D27D09D66FC6}" type="pres">
      <dgm:prSet presAssocID="{C1B26AD4-EFA2-482B-9154-29079074B0F4}" presName="horz2" presStyleCnt="0"/>
      <dgm:spPr/>
    </dgm:pt>
    <dgm:pt modelId="{F88693C5-C7C5-4F19-9EB1-5773E3662C2C}" type="pres">
      <dgm:prSet presAssocID="{C1B26AD4-EFA2-482B-9154-29079074B0F4}" presName="horzSpace2" presStyleCnt="0"/>
      <dgm:spPr/>
    </dgm:pt>
    <dgm:pt modelId="{E9BA09B0-56AA-444E-B5C1-4DF4525E6B2D}" type="pres">
      <dgm:prSet presAssocID="{C1B26AD4-EFA2-482B-9154-29079074B0F4}" presName="tx2" presStyleLbl="revTx" presStyleIdx="1" presStyleCnt="5"/>
      <dgm:spPr/>
      <dgm:t>
        <a:bodyPr/>
        <a:lstStyle/>
        <a:p>
          <a:endParaRPr lang="ru-RU"/>
        </a:p>
      </dgm:t>
    </dgm:pt>
    <dgm:pt modelId="{A877A01D-B0B6-489B-BBA7-8CF3E01B9E53}" type="pres">
      <dgm:prSet presAssocID="{C1B26AD4-EFA2-482B-9154-29079074B0F4}" presName="vert2" presStyleCnt="0"/>
      <dgm:spPr/>
    </dgm:pt>
    <dgm:pt modelId="{76E46DA5-7AB7-4B49-B4D2-C0E71EA0E21A}" type="pres">
      <dgm:prSet presAssocID="{C1B26AD4-EFA2-482B-9154-29079074B0F4}" presName="thinLine2b" presStyleLbl="callout" presStyleIdx="0" presStyleCnt="4"/>
      <dgm:spPr/>
    </dgm:pt>
    <dgm:pt modelId="{8D312657-E011-420C-98C3-56E63F573A44}" type="pres">
      <dgm:prSet presAssocID="{C1B26AD4-EFA2-482B-9154-29079074B0F4}" presName="vertSpace2b" presStyleCnt="0"/>
      <dgm:spPr/>
    </dgm:pt>
    <dgm:pt modelId="{6D23E481-66B9-4388-A85B-49C31FFD4261}" type="pres">
      <dgm:prSet presAssocID="{15D7F1A3-63DE-4F64-8815-433A3BE9F1C3}" presName="horz2" presStyleCnt="0"/>
      <dgm:spPr/>
    </dgm:pt>
    <dgm:pt modelId="{A2E78070-B44D-464C-9ADA-BC0C3354C045}" type="pres">
      <dgm:prSet presAssocID="{15D7F1A3-63DE-4F64-8815-433A3BE9F1C3}" presName="horzSpace2" presStyleCnt="0"/>
      <dgm:spPr/>
    </dgm:pt>
    <dgm:pt modelId="{6E2F0BA2-F96F-4785-8557-69E32F070AC3}" type="pres">
      <dgm:prSet presAssocID="{15D7F1A3-63DE-4F64-8815-433A3BE9F1C3}" presName="tx2" presStyleLbl="revTx" presStyleIdx="2" presStyleCnt="5"/>
      <dgm:spPr/>
      <dgm:t>
        <a:bodyPr/>
        <a:lstStyle/>
        <a:p>
          <a:endParaRPr lang="ru-RU"/>
        </a:p>
      </dgm:t>
    </dgm:pt>
    <dgm:pt modelId="{32222B2E-011D-41BD-A316-394315604670}" type="pres">
      <dgm:prSet presAssocID="{15D7F1A3-63DE-4F64-8815-433A3BE9F1C3}" presName="vert2" presStyleCnt="0"/>
      <dgm:spPr/>
    </dgm:pt>
    <dgm:pt modelId="{D1BAECBD-6B6F-40F1-9098-07343F2CD323}" type="pres">
      <dgm:prSet presAssocID="{15D7F1A3-63DE-4F64-8815-433A3BE9F1C3}" presName="thinLine2b" presStyleLbl="callout" presStyleIdx="1" presStyleCnt="4"/>
      <dgm:spPr/>
    </dgm:pt>
    <dgm:pt modelId="{D4E124FE-50FF-45A7-8C2E-DAE6AD62B437}" type="pres">
      <dgm:prSet presAssocID="{15D7F1A3-63DE-4F64-8815-433A3BE9F1C3}" presName="vertSpace2b" presStyleCnt="0"/>
      <dgm:spPr/>
    </dgm:pt>
    <dgm:pt modelId="{DB889536-7492-42C0-B682-9B0646EEFE83}" type="pres">
      <dgm:prSet presAssocID="{C86F1638-B91A-44E4-9BEA-0BF2C101D946}" presName="horz2" presStyleCnt="0"/>
      <dgm:spPr/>
    </dgm:pt>
    <dgm:pt modelId="{07A02AB3-E71C-4561-8B29-9282AB944EAF}" type="pres">
      <dgm:prSet presAssocID="{C86F1638-B91A-44E4-9BEA-0BF2C101D946}" presName="horzSpace2" presStyleCnt="0"/>
      <dgm:spPr/>
    </dgm:pt>
    <dgm:pt modelId="{885002B0-0E35-4B8B-879B-B78FEDB5E1F3}" type="pres">
      <dgm:prSet presAssocID="{C86F1638-B91A-44E4-9BEA-0BF2C101D946}" presName="tx2" presStyleLbl="revTx" presStyleIdx="3" presStyleCnt="5"/>
      <dgm:spPr/>
      <dgm:t>
        <a:bodyPr/>
        <a:lstStyle/>
        <a:p>
          <a:endParaRPr lang="ru-RU"/>
        </a:p>
      </dgm:t>
    </dgm:pt>
    <dgm:pt modelId="{BB326BDC-57FC-494A-82E4-4E3F92AF6D32}" type="pres">
      <dgm:prSet presAssocID="{C86F1638-B91A-44E4-9BEA-0BF2C101D946}" presName="vert2" presStyleCnt="0"/>
      <dgm:spPr/>
    </dgm:pt>
    <dgm:pt modelId="{47C8AE30-5F41-49B1-8BD6-16E0973A069E}" type="pres">
      <dgm:prSet presAssocID="{C86F1638-B91A-44E4-9BEA-0BF2C101D946}" presName="thinLine2b" presStyleLbl="callout" presStyleIdx="2" presStyleCnt="4"/>
      <dgm:spPr/>
    </dgm:pt>
    <dgm:pt modelId="{3FEAF0C7-B854-4C01-9884-A391DF7907A4}" type="pres">
      <dgm:prSet presAssocID="{C86F1638-B91A-44E4-9BEA-0BF2C101D946}" presName="vertSpace2b" presStyleCnt="0"/>
      <dgm:spPr/>
    </dgm:pt>
    <dgm:pt modelId="{00C091A9-303C-4B2C-A01C-B0DE07BEB9A9}" type="pres">
      <dgm:prSet presAssocID="{0C3009C7-F579-4023-A493-A1CFFE2A9276}" presName="horz2" presStyleCnt="0"/>
      <dgm:spPr/>
    </dgm:pt>
    <dgm:pt modelId="{D9BFEF2D-CA1C-4608-8063-AA45A1AEDFDC}" type="pres">
      <dgm:prSet presAssocID="{0C3009C7-F579-4023-A493-A1CFFE2A9276}" presName="horzSpace2" presStyleCnt="0"/>
      <dgm:spPr/>
    </dgm:pt>
    <dgm:pt modelId="{E8C7B1D6-879C-4B6E-8609-ABE85D9EA9DC}" type="pres">
      <dgm:prSet presAssocID="{0C3009C7-F579-4023-A493-A1CFFE2A9276}" presName="tx2" presStyleLbl="revTx" presStyleIdx="4" presStyleCnt="5"/>
      <dgm:spPr/>
      <dgm:t>
        <a:bodyPr/>
        <a:lstStyle/>
        <a:p>
          <a:endParaRPr lang="ru-RU"/>
        </a:p>
      </dgm:t>
    </dgm:pt>
    <dgm:pt modelId="{8AA1EFD5-8916-4B3C-811C-33B5F5D9F2B9}" type="pres">
      <dgm:prSet presAssocID="{0C3009C7-F579-4023-A493-A1CFFE2A9276}" presName="vert2" presStyleCnt="0"/>
      <dgm:spPr/>
    </dgm:pt>
    <dgm:pt modelId="{B4FEC657-80EF-432B-9D91-92F3A96D5AB8}" type="pres">
      <dgm:prSet presAssocID="{0C3009C7-F579-4023-A493-A1CFFE2A9276}" presName="thinLine2b" presStyleLbl="callout" presStyleIdx="3" presStyleCnt="4"/>
      <dgm:spPr/>
    </dgm:pt>
    <dgm:pt modelId="{7B5E923B-8579-4448-BA11-1D5D13DB90CF}" type="pres">
      <dgm:prSet presAssocID="{0C3009C7-F579-4023-A493-A1CFFE2A9276}" presName="vertSpace2b" presStyleCnt="0"/>
      <dgm:spPr/>
    </dgm:pt>
  </dgm:ptLst>
  <dgm:cxnLst>
    <dgm:cxn modelId="{A2D07E60-AE99-4C00-BD67-E552BBA63F5C}" type="presOf" srcId="{C86F1638-B91A-44E4-9BEA-0BF2C101D946}" destId="{885002B0-0E35-4B8B-879B-B78FEDB5E1F3}" srcOrd="0" destOrd="0" presId="urn:microsoft.com/office/officeart/2008/layout/LinedList"/>
    <dgm:cxn modelId="{25641E11-B029-4880-88DA-6509C2206D46}" srcId="{D71FBA32-EADD-4B58-8739-A1DD9397105C}" destId="{273F7020-67B5-4AF5-BDA1-95B22AB72E61}" srcOrd="0" destOrd="0" parTransId="{A29D698A-F4F9-44EC-A2D4-35F41EB763C9}" sibTransId="{9CCF778D-A685-4F22-96A7-146E950C863A}"/>
    <dgm:cxn modelId="{BC8D1183-612C-4F06-AEBC-922C1B669A87}" srcId="{273F7020-67B5-4AF5-BDA1-95B22AB72E61}" destId="{0C3009C7-F579-4023-A493-A1CFFE2A9276}" srcOrd="3" destOrd="0" parTransId="{515C7E03-90BA-4753-9A4E-0B584053AD77}" sibTransId="{2A05FE47-4572-4163-8044-CD06B00163FA}"/>
    <dgm:cxn modelId="{AD23A4DC-FBED-4890-8562-25CD32C370FC}" srcId="{273F7020-67B5-4AF5-BDA1-95B22AB72E61}" destId="{C86F1638-B91A-44E4-9BEA-0BF2C101D946}" srcOrd="2" destOrd="0" parTransId="{AE43F808-D759-4B37-86BB-72D28BD9CABB}" sibTransId="{7A3B31B8-43BD-4BF2-920F-46DCF28A0542}"/>
    <dgm:cxn modelId="{A82C5721-F7E6-4AA8-B2DD-058DDC4EB861}" srcId="{273F7020-67B5-4AF5-BDA1-95B22AB72E61}" destId="{15D7F1A3-63DE-4F64-8815-433A3BE9F1C3}" srcOrd="1" destOrd="0" parTransId="{D0CD85DE-CC73-4ED7-80BD-ABD8A047AC7E}" sibTransId="{43B6DE85-2EC7-4CDB-AE95-97D528AB2840}"/>
    <dgm:cxn modelId="{8CA02C32-A38B-44FC-A39F-A453A8962B7B}" type="presOf" srcId="{0C3009C7-F579-4023-A493-A1CFFE2A9276}" destId="{E8C7B1D6-879C-4B6E-8609-ABE85D9EA9DC}" srcOrd="0" destOrd="0" presId="urn:microsoft.com/office/officeart/2008/layout/LinedList"/>
    <dgm:cxn modelId="{065A58B4-4939-4F90-B836-B089D5CAA853}" type="presOf" srcId="{C1B26AD4-EFA2-482B-9154-29079074B0F4}" destId="{E9BA09B0-56AA-444E-B5C1-4DF4525E6B2D}" srcOrd="0" destOrd="0" presId="urn:microsoft.com/office/officeart/2008/layout/LinedList"/>
    <dgm:cxn modelId="{E186BECB-D7BB-4379-9D10-80C3F8860B4C}" srcId="{273F7020-67B5-4AF5-BDA1-95B22AB72E61}" destId="{C1B26AD4-EFA2-482B-9154-29079074B0F4}" srcOrd="0" destOrd="0" parTransId="{9251333E-DD6E-4BF7-BC48-6F4143BE29DD}" sibTransId="{6A17D32C-DF71-4049-B3B6-28EBC2670C62}"/>
    <dgm:cxn modelId="{6C464EE6-8455-4E07-9272-DB57A47438EC}" type="presOf" srcId="{15D7F1A3-63DE-4F64-8815-433A3BE9F1C3}" destId="{6E2F0BA2-F96F-4785-8557-69E32F070AC3}" srcOrd="0" destOrd="0" presId="urn:microsoft.com/office/officeart/2008/layout/LinedList"/>
    <dgm:cxn modelId="{CC4DAB34-4D34-4B9A-AF5F-626058C77BA0}" type="presOf" srcId="{D71FBA32-EADD-4B58-8739-A1DD9397105C}" destId="{881BD21E-F80F-4BE0-959F-19C49330A167}" srcOrd="0" destOrd="0" presId="urn:microsoft.com/office/officeart/2008/layout/LinedList"/>
    <dgm:cxn modelId="{3F86C74F-BDB5-4906-880F-19DD408696E3}" type="presOf" srcId="{273F7020-67B5-4AF5-BDA1-95B22AB72E61}" destId="{BF5A7DBF-FA7F-4D5D-ABDA-458AA9DF266D}" srcOrd="0" destOrd="0" presId="urn:microsoft.com/office/officeart/2008/layout/LinedList"/>
    <dgm:cxn modelId="{2D1392E7-622B-46AD-9C7C-B07A5B1EC5CC}" type="presParOf" srcId="{881BD21E-F80F-4BE0-959F-19C49330A167}" destId="{0200D237-2D64-4693-836B-EDB70D873283}" srcOrd="0" destOrd="0" presId="urn:microsoft.com/office/officeart/2008/layout/LinedList"/>
    <dgm:cxn modelId="{1A8B3ED2-F0BA-4899-8DC1-3A7A600B0598}" type="presParOf" srcId="{881BD21E-F80F-4BE0-959F-19C49330A167}" destId="{53936635-9085-4A10-BDE2-D6E99A596C65}" srcOrd="1" destOrd="0" presId="urn:microsoft.com/office/officeart/2008/layout/LinedList"/>
    <dgm:cxn modelId="{89BAD092-D7DB-4CD2-A03B-0CCE731235BE}" type="presParOf" srcId="{53936635-9085-4A10-BDE2-D6E99A596C65}" destId="{BF5A7DBF-FA7F-4D5D-ABDA-458AA9DF266D}" srcOrd="0" destOrd="0" presId="urn:microsoft.com/office/officeart/2008/layout/LinedList"/>
    <dgm:cxn modelId="{9CB51878-3BFB-43FE-B5AA-2768657A62EE}" type="presParOf" srcId="{53936635-9085-4A10-BDE2-D6E99A596C65}" destId="{6DA0001D-6058-42A7-AA18-D0A45B1F33E8}" srcOrd="1" destOrd="0" presId="urn:microsoft.com/office/officeart/2008/layout/LinedList"/>
    <dgm:cxn modelId="{12DEE0A2-901F-4DC0-9B12-9DBB73EAD391}" type="presParOf" srcId="{6DA0001D-6058-42A7-AA18-D0A45B1F33E8}" destId="{616DE0ED-EE18-46B4-B414-6F24EB45812E}" srcOrd="0" destOrd="0" presId="urn:microsoft.com/office/officeart/2008/layout/LinedList"/>
    <dgm:cxn modelId="{6FDFAFD5-171B-496B-BBCB-F613D016E69B}" type="presParOf" srcId="{6DA0001D-6058-42A7-AA18-D0A45B1F33E8}" destId="{A7B8CCB0-FC9A-433D-9AA4-D27D09D66FC6}" srcOrd="1" destOrd="0" presId="urn:microsoft.com/office/officeart/2008/layout/LinedList"/>
    <dgm:cxn modelId="{736CCA32-EE33-4637-99D3-ED2718AC1BB8}" type="presParOf" srcId="{A7B8CCB0-FC9A-433D-9AA4-D27D09D66FC6}" destId="{F88693C5-C7C5-4F19-9EB1-5773E3662C2C}" srcOrd="0" destOrd="0" presId="urn:microsoft.com/office/officeart/2008/layout/LinedList"/>
    <dgm:cxn modelId="{08B329F5-959B-419C-8FB9-06EEA5C3449A}" type="presParOf" srcId="{A7B8CCB0-FC9A-433D-9AA4-D27D09D66FC6}" destId="{E9BA09B0-56AA-444E-B5C1-4DF4525E6B2D}" srcOrd="1" destOrd="0" presId="urn:microsoft.com/office/officeart/2008/layout/LinedList"/>
    <dgm:cxn modelId="{EE8B02B4-14AC-40C2-AA38-40ED8EAD3C49}" type="presParOf" srcId="{A7B8CCB0-FC9A-433D-9AA4-D27D09D66FC6}" destId="{A877A01D-B0B6-489B-BBA7-8CF3E01B9E53}" srcOrd="2" destOrd="0" presId="urn:microsoft.com/office/officeart/2008/layout/LinedList"/>
    <dgm:cxn modelId="{20EAD7D0-FBE1-489B-8148-018BF4B4E7CE}" type="presParOf" srcId="{6DA0001D-6058-42A7-AA18-D0A45B1F33E8}" destId="{76E46DA5-7AB7-4B49-B4D2-C0E71EA0E21A}" srcOrd="2" destOrd="0" presId="urn:microsoft.com/office/officeart/2008/layout/LinedList"/>
    <dgm:cxn modelId="{A0DD8B6F-8F45-40F1-8890-4C8C50BF7950}" type="presParOf" srcId="{6DA0001D-6058-42A7-AA18-D0A45B1F33E8}" destId="{8D312657-E011-420C-98C3-56E63F573A44}" srcOrd="3" destOrd="0" presId="urn:microsoft.com/office/officeart/2008/layout/LinedList"/>
    <dgm:cxn modelId="{55E00B0E-EDD5-4CE9-807A-BB455B7F65C9}" type="presParOf" srcId="{6DA0001D-6058-42A7-AA18-D0A45B1F33E8}" destId="{6D23E481-66B9-4388-A85B-49C31FFD4261}" srcOrd="4" destOrd="0" presId="urn:microsoft.com/office/officeart/2008/layout/LinedList"/>
    <dgm:cxn modelId="{A19954B4-C144-4C46-9DCF-A23F98E3ECBF}" type="presParOf" srcId="{6D23E481-66B9-4388-A85B-49C31FFD4261}" destId="{A2E78070-B44D-464C-9ADA-BC0C3354C045}" srcOrd="0" destOrd="0" presId="urn:microsoft.com/office/officeart/2008/layout/LinedList"/>
    <dgm:cxn modelId="{6841E9A0-649B-43D0-808F-88AD6B1B6630}" type="presParOf" srcId="{6D23E481-66B9-4388-A85B-49C31FFD4261}" destId="{6E2F0BA2-F96F-4785-8557-69E32F070AC3}" srcOrd="1" destOrd="0" presId="urn:microsoft.com/office/officeart/2008/layout/LinedList"/>
    <dgm:cxn modelId="{C8D29436-C27D-4223-A8E5-02FBB20256EC}" type="presParOf" srcId="{6D23E481-66B9-4388-A85B-49C31FFD4261}" destId="{32222B2E-011D-41BD-A316-394315604670}" srcOrd="2" destOrd="0" presId="urn:microsoft.com/office/officeart/2008/layout/LinedList"/>
    <dgm:cxn modelId="{197345DB-765E-41D0-AD54-7B74BBC9D19E}" type="presParOf" srcId="{6DA0001D-6058-42A7-AA18-D0A45B1F33E8}" destId="{D1BAECBD-6B6F-40F1-9098-07343F2CD323}" srcOrd="5" destOrd="0" presId="urn:microsoft.com/office/officeart/2008/layout/LinedList"/>
    <dgm:cxn modelId="{7B674794-4AE0-41FA-99FB-6041979902AD}" type="presParOf" srcId="{6DA0001D-6058-42A7-AA18-D0A45B1F33E8}" destId="{D4E124FE-50FF-45A7-8C2E-DAE6AD62B437}" srcOrd="6" destOrd="0" presId="urn:microsoft.com/office/officeart/2008/layout/LinedList"/>
    <dgm:cxn modelId="{C130D4FE-94AA-4785-83C1-57C4F844F03A}" type="presParOf" srcId="{6DA0001D-6058-42A7-AA18-D0A45B1F33E8}" destId="{DB889536-7492-42C0-B682-9B0646EEFE83}" srcOrd="7" destOrd="0" presId="urn:microsoft.com/office/officeart/2008/layout/LinedList"/>
    <dgm:cxn modelId="{9A9D49D6-A49D-411C-BD1F-C8EFC3281B77}" type="presParOf" srcId="{DB889536-7492-42C0-B682-9B0646EEFE83}" destId="{07A02AB3-E71C-4561-8B29-9282AB944EAF}" srcOrd="0" destOrd="0" presId="urn:microsoft.com/office/officeart/2008/layout/LinedList"/>
    <dgm:cxn modelId="{CA652576-3841-474F-AC92-16820B6F5880}" type="presParOf" srcId="{DB889536-7492-42C0-B682-9B0646EEFE83}" destId="{885002B0-0E35-4B8B-879B-B78FEDB5E1F3}" srcOrd="1" destOrd="0" presId="urn:microsoft.com/office/officeart/2008/layout/LinedList"/>
    <dgm:cxn modelId="{F7EFBE02-53F4-4900-8C5E-8C3F62E84E37}" type="presParOf" srcId="{DB889536-7492-42C0-B682-9B0646EEFE83}" destId="{BB326BDC-57FC-494A-82E4-4E3F92AF6D32}" srcOrd="2" destOrd="0" presId="urn:microsoft.com/office/officeart/2008/layout/LinedList"/>
    <dgm:cxn modelId="{1FE509E7-38A2-401C-98C4-36F8A2A6ADFF}" type="presParOf" srcId="{6DA0001D-6058-42A7-AA18-D0A45B1F33E8}" destId="{47C8AE30-5F41-49B1-8BD6-16E0973A069E}" srcOrd="8" destOrd="0" presId="urn:microsoft.com/office/officeart/2008/layout/LinedList"/>
    <dgm:cxn modelId="{7277DF90-FEDD-41B1-8B10-761D2570F03D}" type="presParOf" srcId="{6DA0001D-6058-42A7-AA18-D0A45B1F33E8}" destId="{3FEAF0C7-B854-4C01-9884-A391DF7907A4}" srcOrd="9" destOrd="0" presId="urn:microsoft.com/office/officeart/2008/layout/LinedList"/>
    <dgm:cxn modelId="{69B9E266-6131-4E8D-B2CE-6079A3319936}" type="presParOf" srcId="{6DA0001D-6058-42A7-AA18-D0A45B1F33E8}" destId="{00C091A9-303C-4B2C-A01C-B0DE07BEB9A9}" srcOrd="10" destOrd="0" presId="urn:microsoft.com/office/officeart/2008/layout/LinedList"/>
    <dgm:cxn modelId="{8B2C67F3-2B80-4533-93DD-60767AF8B1C0}" type="presParOf" srcId="{00C091A9-303C-4B2C-A01C-B0DE07BEB9A9}" destId="{D9BFEF2D-CA1C-4608-8063-AA45A1AEDFDC}" srcOrd="0" destOrd="0" presId="urn:microsoft.com/office/officeart/2008/layout/LinedList"/>
    <dgm:cxn modelId="{EFA3F1AA-EFD3-4801-BD4F-5C43F08F61BA}" type="presParOf" srcId="{00C091A9-303C-4B2C-A01C-B0DE07BEB9A9}" destId="{E8C7B1D6-879C-4B6E-8609-ABE85D9EA9DC}" srcOrd="1" destOrd="0" presId="urn:microsoft.com/office/officeart/2008/layout/LinedList"/>
    <dgm:cxn modelId="{9E244255-6FE3-40A5-9EBE-840C5098A68C}" type="presParOf" srcId="{00C091A9-303C-4B2C-A01C-B0DE07BEB9A9}" destId="{8AA1EFD5-8916-4B3C-811C-33B5F5D9F2B9}" srcOrd="2" destOrd="0" presId="urn:microsoft.com/office/officeart/2008/layout/LinedList"/>
    <dgm:cxn modelId="{1C1D3D9D-D44D-4FC2-BBAC-97E08FEC3FD5}" type="presParOf" srcId="{6DA0001D-6058-42A7-AA18-D0A45B1F33E8}" destId="{B4FEC657-80EF-432B-9D91-92F3A96D5AB8}" srcOrd="11" destOrd="0" presId="urn:microsoft.com/office/officeart/2008/layout/LinedList"/>
    <dgm:cxn modelId="{2FE28D2D-3D2C-4748-A1D3-F976DAC29ECC}" type="presParOf" srcId="{6DA0001D-6058-42A7-AA18-D0A45B1F33E8}" destId="{7B5E923B-8579-4448-BA11-1D5D13DB90CF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90F6797-65CF-4327-982C-A1BA3C2764B0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3B9D95A3-242E-4C5F-B271-D0B839449070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К сведениям, не подлежащим засекречиванию относятся:</a:t>
          </a:r>
        </a:p>
      </dgm:t>
    </dgm:pt>
    <dgm:pt modelId="{27F5C3B0-8250-433B-9D43-2254438021D9}" type="parTrans" cxnId="{19B85078-808A-4899-963A-A640E6FC193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5BDEE3-7083-4C25-A19B-F3B150E10358}" type="sibTrans" cxnId="{19B85078-808A-4899-963A-A640E6FC193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242E1D-3A3D-422A-9B54-455E52AF8A50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сведения о чрезвычайных происшествиях и катастрофах;</a:t>
          </a:r>
        </a:p>
      </dgm:t>
    </dgm:pt>
    <dgm:pt modelId="{5109C545-D8B2-4BC9-8F24-8DB84DD0CBC2}" type="parTrans" cxnId="{5E80258B-7814-4BAA-BE7E-221B564767B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3146AD-A2E6-4813-96D0-6656FDFC77ED}" type="sibTrans" cxnId="{5E80258B-7814-4BAA-BE7E-221B564767B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9E1A2B-726F-4F46-BDFE-9BDFD65AC901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о состоянии экологии, здравоохранения, санитарии;</a:t>
          </a:r>
        </a:p>
      </dgm:t>
    </dgm:pt>
    <dgm:pt modelId="{B18CA1E1-5A26-4C23-BF29-D226FF00771D}" type="parTrans" cxnId="{50587CAD-7AF2-449C-8EB8-89A5A1266EB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70AC3E-D900-4BCF-813E-A251ADF1D6CD}" type="sibTrans" cxnId="{50587CAD-7AF2-449C-8EB8-89A5A1266EB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CBA395-6907-4439-9756-6DB77FC49089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о состоянии демографии, образования, культуры, сельского хозяйства, преступности и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др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CA6A07-B9E4-4B2F-9223-BE5E76D3D9EA}" type="parTrans" cxnId="{FA5733F2-A1D5-4B8D-B5B1-08C86B0237C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E64D0E-4BA2-48DC-B458-B2725B4183B3}" type="sibTrans" cxnId="{FA5733F2-A1D5-4B8D-B5B1-08C86B0237C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F88001-5793-4F30-9F13-5304E36439C6}" type="pres">
      <dgm:prSet presAssocID="{390F6797-65CF-4327-982C-A1BA3C2764B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6A57C2-78E9-49DD-A962-CDCC0EA94C5A}" type="pres">
      <dgm:prSet presAssocID="{3B9D95A3-242E-4C5F-B271-D0B839449070}" presName="root1" presStyleCnt="0"/>
      <dgm:spPr/>
    </dgm:pt>
    <dgm:pt modelId="{112B165D-4A57-42D5-BB82-D9426CEB8F5C}" type="pres">
      <dgm:prSet presAssocID="{3B9D95A3-242E-4C5F-B271-D0B839449070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C59CFF8-3B15-4AD7-8BFA-5F4018759F64}" type="pres">
      <dgm:prSet presAssocID="{3B9D95A3-242E-4C5F-B271-D0B839449070}" presName="level2hierChild" presStyleCnt="0"/>
      <dgm:spPr/>
    </dgm:pt>
    <dgm:pt modelId="{CFAFDF77-19C8-4645-88C9-652880CD5F8F}" type="pres">
      <dgm:prSet presAssocID="{5109C545-D8B2-4BC9-8F24-8DB84DD0CBC2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AF83E2D0-DB81-439A-B413-EFC21E72AB9F}" type="pres">
      <dgm:prSet presAssocID="{5109C545-D8B2-4BC9-8F24-8DB84DD0CBC2}" presName="connTx" presStyleLbl="parChTrans1D2" presStyleIdx="0" presStyleCnt="3"/>
      <dgm:spPr/>
      <dgm:t>
        <a:bodyPr/>
        <a:lstStyle/>
        <a:p>
          <a:endParaRPr lang="ru-RU"/>
        </a:p>
      </dgm:t>
    </dgm:pt>
    <dgm:pt modelId="{37F85713-EE6E-443A-8BCB-3F0F69C2ABCE}" type="pres">
      <dgm:prSet presAssocID="{18242E1D-3A3D-422A-9B54-455E52AF8A50}" presName="root2" presStyleCnt="0"/>
      <dgm:spPr/>
    </dgm:pt>
    <dgm:pt modelId="{6E02EB5E-DCBB-4191-81D9-49F247C1CC79}" type="pres">
      <dgm:prSet presAssocID="{18242E1D-3A3D-422A-9B54-455E52AF8A50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FF39CCF-51EC-4C21-8E93-FAA8DA6AF126}" type="pres">
      <dgm:prSet presAssocID="{18242E1D-3A3D-422A-9B54-455E52AF8A50}" presName="level3hierChild" presStyleCnt="0"/>
      <dgm:spPr/>
    </dgm:pt>
    <dgm:pt modelId="{CC5540CF-30E3-4CB3-8AF3-78E8597891D3}" type="pres">
      <dgm:prSet presAssocID="{B18CA1E1-5A26-4C23-BF29-D226FF00771D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A2FB8472-1814-4488-8AE6-ABDA6F97A6C1}" type="pres">
      <dgm:prSet presAssocID="{B18CA1E1-5A26-4C23-BF29-D226FF00771D}" presName="connTx" presStyleLbl="parChTrans1D2" presStyleIdx="1" presStyleCnt="3"/>
      <dgm:spPr/>
      <dgm:t>
        <a:bodyPr/>
        <a:lstStyle/>
        <a:p>
          <a:endParaRPr lang="ru-RU"/>
        </a:p>
      </dgm:t>
    </dgm:pt>
    <dgm:pt modelId="{40A442FA-D193-4592-A7F0-71CDA0E399AF}" type="pres">
      <dgm:prSet presAssocID="{BE9E1A2B-726F-4F46-BDFE-9BDFD65AC901}" presName="root2" presStyleCnt="0"/>
      <dgm:spPr/>
    </dgm:pt>
    <dgm:pt modelId="{01944AD4-222D-4B63-9EDE-B2C7375164A7}" type="pres">
      <dgm:prSet presAssocID="{BE9E1A2B-726F-4F46-BDFE-9BDFD65AC901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04737EF-2DA2-4FDC-9E73-490C644DEF13}" type="pres">
      <dgm:prSet presAssocID="{BE9E1A2B-726F-4F46-BDFE-9BDFD65AC901}" presName="level3hierChild" presStyleCnt="0"/>
      <dgm:spPr/>
    </dgm:pt>
    <dgm:pt modelId="{56546097-D42D-4DE9-8129-C43B2CEC5268}" type="pres">
      <dgm:prSet presAssocID="{7ECA6A07-B9E4-4B2F-9223-BE5E76D3D9EA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F21B3448-74B2-4DE2-AC7B-F3A5E470F433}" type="pres">
      <dgm:prSet presAssocID="{7ECA6A07-B9E4-4B2F-9223-BE5E76D3D9EA}" presName="connTx" presStyleLbl="parChTrans1D2" presStyleIdx="2" presStyleCnt="3"/>
      <dgm:spPr/>
      <dgm:t>
        <a:bodyPr/>
        <a:lstStyle/>
        <a:p>
          <a:endParaRPr lang="ru-RU"/>
        </a:p>
      </dgm:t>
    </dgm:pt>
    <dgm:pt modelId="{AC3FA7D8-0935-4881-938C-AE7675B56F5E}" type="pres">
      <dgm:prSet presAssocID="{57CBA395-6907-4439-9756-6DB77FC49089}" presName="root2" presStyleCnt="0"/>
      <dgm:spPr/>
    </dgm:pt>
    <dgm:pt modelId="{00BA6179-EBED-4FFA-A28D-1FB598BD9D60}" type="pres">
      <dgm:prSet presAssocID="{57CBA395-6907-4439-9756-6DB77FC49089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EE98082-E7D9-435B-B1C8-228BE95B9BAA}" type="pres">
      <dgm:prSet presAssocID="{57CBA395-6907-4439-9756-6DB77FC49089}" presName="level3hierChild" presStyleCnt="0"/>
      <dgm:spPr/>
    </dgm:pt>
  </dgm:ptLst>
  <dgm:cxnLst>
    <dgm:cxn modelId="{95AF6DC4-7AC0-47D6-9EC4-4268EB5480A7}" type="presOf" srcId="{B18CA1E1-5A26-4C23-BF29-D226FF00771D}" destId="{CC5540CF-30E3-4CB3-8AF3-78E8597891D3}" srcOrd="0" destOrd="0" presId="urn:microsoft.com/office/officeart/2008/layout/HorizontalMultiLevelHierarchy"/>
    <dgm:cxn modelId="{D98DDB16-41D9-4204-99AE-04C5876A019E}" type="presOf" srcId="{7ECA6A07-B9E4-4B2F-9223-BE5E76D3D9EA}" destId="{F21B3448-74B2-4DE2-AC7B-F3A5E470F433}" srcOrd="1" destOrd="0" presId="urn:microsoft.com/office/officeart/2008/layout/HorizontalMultiLevelHierarchy"/>
    <dgm:cxn modelId="{B2E5022A-ED49-43D7-B092-679168815C25}" type="presOf" srcId="{3B9D95A3-242E-4C5F-B271-D0B839449070}" destId="{112B165D-4A57-42D5-BB82-D9426CEB8F5C}" srcOrd="0" destOrd="0" presId="urn:microsoft.com/office/officeart/2008/layout/HorizontalMultiLevelHierarchy"/>
    <dgm:cxn modelId="{F07DF36E-C448-4471-AAA3-2A17A41813FA}" type="presOf" srcId="{7ECA6A07-B9E4-4B2F-9223-BE5E76D3D9EA}" destId="{56546097-D42D-4DE9-8129-C43B2CEC5268}" srcOrd="0" destOrd="0" presId="urn:microsoft.com/office/officeart/2008/layout/HorizontalMultiLevelHierarchy"/>
    <dgm:cxn modelId="{B516E00C-024A-447D-82F9-EB6886EB4F2D}" type="presOf" srcId="{18242E1D-3A3D-422A-9B54-455E52AF8A50}" destId="{6E02EB5E-DCBB-4191-81D9-49F247C1CC79}" srcOrd="0" destOrd="0" presId="urn:microsoft.com/office/officeart/2008/layout/HorizontalMultiLevelHierarchy"/>
    <dgm:cxn modelId="{09AC552B-8D6A-46FC-B46B-78CDB12FEC22}" type="presOf" srcId="{5109C545-D8B2-4BC9-8F24-8DB84DD0CBC2}" destId="{AF83E2D0-DB81-439A-B413-EFC21E72AB9F}" srcOrd="1" destOrd="0" presId="urn:microsoft.com/office/officeart/2008/layout/HorizontalMultiLevelHierarchy"/>
    <dgm:cxn modelId="{8FE16B83-A492-46EE-AF19-7320F6413AE6}" type="presOf" srcId="{390F6797-65CF-4327-982C-A1BA3C2764B0}" destId="{06F88001-5793-4F30-9F13-5304E36439C6}" srcOrd="0" destOrd="0" presId="urn:microsoft.com/office/officeart/2008/layout/HorizontalMultiLevelHierarchy"/>
    <dgm:cxn modelId="{8838D310-4DBC-4D7C-AB9F-D621ADAD2076}" type="presOf" srcId="{BE9E1A2B-726F-4F46-BDFE-9BDFD65AC901}" destId="{01944AD4-222D-4B63-9EDE-B2C7375164A7}" srcOrd="0" destOrd="0" presId="urn:microsoft.com/office/officeart/2008/layout/HorizontalMultiLevelHierarchy"/>
    <dgm:cxn modelId="{19B85078-808A-4899-963A-A640E6FC1932}" srcId="{390F6797-65CF-4327-982C-A1BA3C2764B0}" destId="{3B9D95A3-242E-4C5F-B271-D0B839449070}" srcOrd="0" destOrd="0" parTransId="{27F5C3B0-8250-433B-9D43-2254438021D9}" sibTransId="{1F5BDEE3-7083-4C25-A19B-F3B150E10358}"/>
    <dgm:cxn modelId="{50587CAD-7AF2-449C-8EB8-89A5A1266EBE}" srcId="{3B9D95A3-242E-4C5F-B271-D0B839449070}" destId="{BE9E1A2B-726F-4F46-BDFE-9BDFD65AC901}" srcOrd="1" destOrd="0" parTransId="{B18CA1E1-5A26-4C23-BF29-D226FF00771D}" sibTransId="{9D70AC3E-D900-4BCF-813E-A251ADF1D6CD}"/>
    <dgm:cxn modelId="{1D34C6BD-CE55-4E7C-A8A5-79AFBB83D3C0}" type="presOf" srcId="{B18CA1E1-5A26-4C23-BF29-D226FF00771D}" destId="{A2FB8472-1814-4488-8AE6-ABDA6F97A6C1}" srcOrd="1" destOrd="0" presId="urn:microsoft.com/office/officeart/2008/layout/HorizontalMultiLevelHierarchy"/>
    <dgm:cxn modelId="{49E95E53-A203-4B27-A814-FE7430ADB6C1}" type="presOf" srcId="{57CBA395-6907-4439-9756-6DB77FC49089}" destId="{00BA6179-EBED-4FFA-A28D-1FB598BD9D60}" srcOrd="0" destOrd="0" presId="urn:microsoft.com/office/officeart/2008/layout/HorizontalMultiLevelHierarchy"/>
    <dgm:cxn modelId="{AA6BB348-6886-4DDA-8771-B6CACD7D32A0}" type="presOf" srcId="{5109C545-D8B2-4BC9-8F24-8DB84DD0CBC2}" destId="{CFAFDF77-19C8-4645-88C9-652880CD5F8F}" srcOrd="0" destOrd="0" presId="urn:microsoft.com/office/officeart/2008/layout/HorizontalMultiLevelHierarchy"/>
    <dgm:cxn modelId="{FA5733F2-A1D5-4B8D-B5B1-08C86B0237C5}" srcId="{3B9D95A3-242E-4C5F-B271-D0B839449070}" destId="{57CBA395-6907-4439-9756-6DB77FC49089}" srcOrd="2" destOrd="0" parTransId="{7ECA6A07-B9E4-4B2F-9223-BE5E76D3D9EA}" sibTransId="{E9E64D0E-4BA2-48DC-B458-B2725B4183B3}"/>
    <dgm:cxn modelId="{5E80258B-7814-4BAA-BE7E-221B564767B2}" srcId="{3B9D95A3-242E-4C5F-B271-D0B839449070}" destId="{18242E1D-3A3D-422A-9B54-455E52AF8A50}" srcOrd="0" destOrd="0" parTransId="{5109C545-D8B2-4BC9-8F24-8DB84DD0CBC2}" sibTransId="{CF3146AD-A2E6-4813-96D0-6656FDFC77ED}"/>
    <dgm:cxn modelId="{0A7A5CF7-BE8F-4DF0-9391-9F405108A4F4}" type="presParOf" srcId="{06F88001-5793-4F30-9F13-5304E36439C6}" destId="{C86A57C2-78E9-49DD-A962-CDCC0EA94C5A}" srcOrd="0" destOrd="0" presId="urn:microsoft.com/office/officeart/2008/layout/HorizontalMultiLevelHierarchy"/>
    <dgm:cxn modelId="{383E80E6-746A-420B-8771-8DEF81D404FD}" type="presParOf" srcId="{C86A57C2-78E9-49DD-A962-CDCC0EA94C5A}" destId="{112B165D-4A57-42D5-BB82-D9426CEB8F5C}" srcOrd="0" destOrd="0" presId="urn:microsoft.com/office/officeart/2008/layout/HorizontalMultiLevelHierarchy"/>
    <dgm:cxn modelId="{AD8E2782-14F2-4862-8755-ACB95772245F}" type="presParOf" srcId="{C86A57C2-78E9-49DD-A962-CDCC0EA94C5A}" destId="{5C59CFF8-3B15-4AD7-8BFA-5F4018759F64}" srcOrd="1" destOrd="0" presId="urn:microsoft.com/office/officeart/2008/layout/HorizontalMultiLevelHierarchy"/>
    <dgm:cxn modelId="{D154D1CE-DE4D-41E4-B924-965034AFB76D}" type="presParOf" srcId="{5C59CFF8-3B15-4AD7-8BFA-5F4018759F64}" destId="{CFAFDF77-19C8-4645-88C9-652880CD5F8F}" srcOrd="0" destOrd="0" presId="urn:microsoft.com/office/officeart/2008/layout/HorizontalMultiLevelHierarchy"/>
    <dgm:cxn modelId="{5C0A8A63-0668-44CE-BD2F-A3A6AF540956}" type="presParOf" srcId="{CFAFDF77-19C8-4645-88C9-652880CD5F8F}" destId="{AF83E2D0-DB81-439A-B413-EFC21E72AB9F}" srcOrd="0" destOrd="0" presId="urn:microsoft.com/office/officeart/2008/layout/HorizontalMultiLevelHierarchy"/>
    <dgm:cxn modelId="{4C67218C-516D-4C49-BC2E-9DAAC04439FF}" type="presParOf" srcId="{5C59CFF8-3B15-4AD7-8BFA-5F4018759F64}" destId="{37F85713-EE6E-443A-8BCB-3F0F69C2ABCE}" srcOrd="1" destOrd="0" presId="urn:microsoft.com/office/officeart/2008/layout/HorizontalMultiLevelHierarchy"/>
    <dgm:cxn modelId="{CC66D25E-7CD4-4F16-B69F-036E873C25FA}" type="presParOf" srcId="{37F85713-EE6E-443A-8BCB-3F0F69C2ABCE}" destId="{6E02EB5E-DCBB-4191-81D9-49F247C1CC79}" srcOrd="0" destOrd="0" presId="urn:microsoft.com/office/officeart/2008/layout/HorizontalMultiLevelHierarchy"/>
    <dgm:cxn modelId="{6C418326-CB7D-40D8-A269-32474CDAE1F2}" type="presParOf" srcId="{37F85713-EE6E-443A-8BCB-3F0F69C2ABCE}" destId="{2FF39CCF-51EC-4C21-8E93-FAA8DA6AF126}" srcOrd="1" destOrd="0" presId="urn:microsoft.com/office/officeart/2008/layout/HorizontalMultiLevelHierarchy"/>
    <dgm:cxn modelId="{B796C1EB-FCDD-4C6A-B755-389CB8C067A7}" type="presParOf" srcId="{5C59CFF8-3B15-4AD7-8BFA-5F4018759F64}" destId="{CC5540CF-30E3-4CB3-8AF3-78E8597891D3}" srcOrd="2" destOrd="0" presId="urn:microsoft.com/office/officeart/2008/layout/HorizontalMultiLevelHierarchy"/>
    <dgm:cxn modelId="{B28D42BE-C9E7-48A3-833B-0859F11DD6EE}" type="presParOf" srcId="{CC5540CF-30E3-4CB3-8AF3-78E8597891D3}" destId="{A2FB8472-1814-4488-8AE6-ABDA6F97A6C1}" srcOrd="0" destOrd="0" presId="urn:microsoft.com/office/officeart/2008/layout/HorizontalMultiLevelHierarchy"/>
    <dgm:cxn modelId="{BBBD8E25-3D1E-4278-854E-B1F5AC4F174C}" type="presParOf" srcId="{5C59CFF8-3B15-4AD7-8BFA-5F4018759F64}" destId="{40A442FA-D193-4592-A7F0-71CDA0E399AF}" srcOrd="3" destOrd="0" presId="urn:microsoft.com/office/officeart/2008/layout/HorizontalMultiLevelHierarchy"/>
    <dgm:cxn modelId="{ECC87179-63C0-45ED-BD41-006898E9F55F}" type="presParOf" srcId="{40A442FA-D193-4592-A7F0-71CDA0E399AF}" destId="{01944AD4-222D-4B63-9EDE-B2C7375164A7}" srcOrd="0" destOrd="0" presId="urn:microsoft.com/office/officeart/2008/layout/HorizontalMultiLevelHierarchy"/>
    <dgm:cxn modelId="{F9090454-6E9E-44EA-9E4B-EF11F3839D31}" type="presParOf" srcId="{40A442FA-D193-4592-A7F0-71CDA0E399AF}" destId="{304737EF-2DA2-4FDC-9E73-490C644DEF13}" srcOrd="1" destOrd="0" presId="urn:microsoft.com/office/officeart/2008/layout/HorizontalMultiLevelHierarchy"/>
    <dgm:cxn modelId="{1FD5A0B6-094C-418C-97B9-9D619D077CE1}" type="presParOf" srcId="{5C59CFF8-3B15-4AD7-8BFA-5F4018759F64}" destId="{56546097-D42D-4DE9-8129-C43B2CEC5268}" srcOrd="4" destOrd="0" presId="urn:microsoft.com/office/officeart/2008/layout/HorizontalMultiLevelHierarchy"/>
    <dgm:cxn modelId="{F6D51E70-76B1-4A9E-820D-B31378FE9584}" type="presParOf" srcId="{56546097-D42D-4DE9-8129-C43B2CEC5268}" destId="{F21B3448-74B2-4DE2-AC7B-F3A5E470F433}" srcOrd="0" destOrd="0" presId="urn:microsoft.com/office/officeart/2008/layout/HorizontalMultiLevelHierarchy"/>
    <dgm:cxn modelId="{B5D50EBC-FBB0-479F-BDB2-8F7ECC3AFE9F}" type="presParOf" srcId="{5C59CFF8-3B15-4AD7-8BFA-5F4018759F64}" destId="{AC3FA7D8-0935-4881-938C-AE7675B56F5E}" srcOrd="5" destOrd="0" presId="urn:microsoft.com/office/officeart/2008/layout/HorizontalMultiLevelHierarchy"/>
    <dgm:cxn modelId="{392D90A7-6455-4D1E-A119-BB04647B2D84}" type="presParOf" srcId="{AC3FA7D8-0935-4881-938C-AE7675B56F5E}" destId="{00BA6179-EBED-4FFA-A28D-1FB598BD9D60}" srcOrd="0" destOrd="0" presId="urn:microsoft.com/office/officeart/2008/layout/HorizontalMultiLevelHierarchy"/>
    <dgm:cxn modelId="{97BEC276-8E7F-402B-A35F-5EA276487CDD}" type="presParOf" srcId="{AC3FA7D8-0935-4881-938C-AE7675B56F5E}" destId="{6EE98082-E7D9-435B-B1C8-228BE95B9BA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82A892C-E1A5-4048-B30B-584A0AD4C196}" type="doc">
      <dgm:prSet loTypeId="urn:microsoft.com/office/officeart/2005/8/layout/hierarchy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5F6A8705-85B0-4077-BF48-B4033C67CE98}">
      <dgm:prSet phldrT="[Текст]"/>
      <dgm:spPr/>
      <dgm:t>
        <a:bodyPr/>
        <a:lstStyle/>
        <a:p>
          <a:pPr algn="ctr"/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Устанавливаются три степени секретности и соответствующие этим степеням грифы секретности для носителей сведений:</a:t>
          </a:r>
        </a:p>
      </dgm:t>
    </dgm:pt>
    <dgm:pt modelId="{9E944AF9-E4D7-46EF-85C6-AC0E2AC57354}" type="parTrans" cxnId="{73A8B833-9B1A-43F4-84BB-F2048ACC045C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2E8A03-CA38-4ED9-9124-806FDC028F67}" type="sibTrans" cxnId="{73A8B833-9B1A-43F4-84BB-F2048ACC045C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0E09EE-37C5-462E-AE96-38551C172622}">
      <dgm:prSet phldrT="[Текст]"/>
      <dgm:spPr/>
      <dgm:t>
        <a:bodyPr/>
        <a:lstStyle/>
        <a:p>
          <a:pPr algn="ctr"/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«особой важности»</a:t>
          </a:r>
        </a:p>
      </dgm:t>
    </dgm:pt>
    <dgm:pt modelId="{60373A5D-C6C7-4846-9E5D-2019DC41E004}" type="parTrans" cxnId="{DD5B842F-A9D5-4C3C-9AA2-2CF02D87D490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307CD8-CBAD-4108-8E3A-B522BBE19245}" type="sibTrans" cxnId="{DD5B842F-A9D5-4C3C-9AA2-2CF02D87D490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1B1ABF-5C55-4A3E-9F5F-75B840E6108C}">
      <dgm:prSet phldrT="[Текст]"/>
      <dgm:spPr/>
      <dgm:t>
        <a:bodyPr/>
        <a:lstStyle/>
        <a:p>
          <a:pPr algn="ctr"/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«совершенно секретно»</a:t>
          </a:r>
        </a:p>
      </dgm:t>
    </dgm:pt>
    <dgm:pt modelId="{DCFB03C5-2106-473D-A29E-DDDA240131A5}" type="parTrans" cxnId="{4ED3A93C-1D1F-4282-9A56-CD5379E586F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9FD01E-9421-49AD-99FE-DD9ACD2518DE}" type="sibTrans" cxnId="{4ED3A93C-1D1F-4282-9A56-CD5379E586F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8D071B-2AB9-4A61-9233-2635F312D2CE}">
      <dgm:prSet phldrT="[Текст]"/>
      <dgm:spPr/>
      <dgm:t>
        <a:bodyPr/>
        <a:lstStyle/>
        <a:p>
          <a:pPr algn="ctr"/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«секретно»</a:t>
          </a:r>
        </a:p>
      </dgm:t>
    </dgm:pt>
    <dgm:pt modelId="{230FC1DE-5B2D-4216-A1FB-DFD6AE71BFF3}" type="parTrans" cxnId="{D01F024B-D71E-4C1C-B158-BC8ABE728B4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92CBCB-67E9-4F0C-8344-FA71942C81FB}" type="sibTrans" cxnId="{D01F024B-D71E-4C1C-B158-BC8ABE728B4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331E92-034C-4F23-8941-98D6075C41FC}" type="pres">
      <dgm:prSet presAssocID="{982A892C-E1A5-4048-B30B-584A0AD4C19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D88051E-DD9F-475B-BE79-5A91534015E9}" type="pres">
      <dgm:prSet presAssocID="{5F6A8705-85B0-4077-BF48-B4033C67CE98}" presName="hierRoot1" presStyleCnt="0"/>
      <dgm:spPr/>
    </dgm:pt>
    <dgm:pt modelId="{8677E61D-BC86-4A72-B2F9-6BE3F159B37D}" type="pres">
      <dgm:prSet presAssocID="{5F6A8705-85B0-4077-BF48-B4033C67CE98}" presName="composite" presStyleCnt="0"/>
      <dgm:spPr/>
    </dgm:pt>
    <dgm:pt modelId="{90C95BD7-D6FE-48DB-8D3C-38739A98074D}" type="pres">
      <dgm:prSet presAssocID="{5F6A8705-85B0-4077-BF48-B4033C67CE98}" presName="background" presStyleLbl="node0" presStyleIdx="0" presStyleCnt="1"/>
      <dgm:spPr/>
    </dgm:pt>
    <dgm:pt modelId="{A536F302-44FE-4734-B49F-69D813704100}" type="pres">
      <dgm:prSet presAssocID="{5F6A8705-85B0-4077-BF48-B4033C67CE98}" presName="text" presStyleLbl="fgAcc0" presStyleIdx="0" presStyleCnt="1" custScaleX="1827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E4F150F-8B08-42D3-95B6-C3C1C9668BDF}" type="pres">
      <dgm:prSet presAssocID="{5F6A8705-85B0-4077-BF48-B4033C67CE98}" presName="hierChild2" presStyleCnt="0"/>
      <dgm:spPr/>
    </dgm:pt>
    <dgm:pt modelId="{0E730687-D022-4E33-AFC9-77D56B201E09}" type="pres">
      <dgm:prSet presAssocID="{60373A5D-C6C7-4846-9E5D-2019DC41E004}" presName="Name10" presStyleLbl="parChTrans1D2" presStyleIdx="0" presStyleCnt="3"/>
      <dgm:spPr/>
      <dgm:t>
        <a:bodyPr/>
        <a:lstStyle/>
        <a:p>
          <a:endParaRPr lang="ru-RU"/>
        </a:p>
      </dgm:t>
    </dgm:pt>
    <dgm:pt modelId="{85E8F3EB-AA87-4E48-BBBC-9E6DF7AE9517}" type="pres">
      <dgm:prSet presAssocID="{900E09EE-37C5-462E-AE96-38551C172622}" presName="hierRoot2" presStyleCnt="0"/>
      <dgm:spPr/>
    </dgm:pt>
    <dgm:pt modelId="{00B6006F-C70F-4F0E-AA4B-8ADB24A54DA8}" type="pres">
      <dgm:prSet presAssocID="{900E09EE-37C5-462E-AE96-38551C172622}" presName="composite2" presStyleCnt="0"/>
      <dgm:spPr/>
    </dgm:pt>
    <dgm:pt modelId="{9ABB1D0B-1184-46EB-ABA6-91FCAED1B83B}" type="pres">
      <dgm:prSet presAssocID="{900E09EE-37C5-462E-AE96-38551C172622}" presName="background2" presStyleLbl="node2" presStyleIdx="0" presStyleCnt="3"/>
      <dgm:spPr/>
    </dgm:pt>
    <dgm:pt modelId="{1123C720-22CE-4FF4-AD68-CF7A4B74B11D}" type="pres">
      <dgm:prSet presAssocID="{900E09EE-37C5-462E-AE96-38551C172622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929F54F-929B-4201-A181-1364CB550F5A}" type="pres">
      <dgm:prSet presAssocID="{900E09EE-37C5-462E-AE96-38551C172622}" presName="hierChild3" presStyleCnt="0"/>
      <dgm:spPr/>
    </dgm:pt>
    <dgm:pt modelId="{0223A455-2D0F-489E-8A66-A854ABCB5B41}" type="pres">
      <dgm:prSet presAssocID="{DCFB03C5-2106-473D-A29E-DDDA240131A5}" presName="Name10" presStyleLbl="parChTrans1D2" presStyleIdx="1" presStyleCnt="3"/>
      <dgm:spPr/>
      <dgm:t>
        <a:bodyPr/>
        <a:lstStyle/>
        <a:p>
          <a:endParaRPr lang="ru-RU"/>
        </a:p>
      </dgm:t>
    </dgm:pt>
    <dgm:pt modelId="{1C2AA67A-BD85-4C60-946E-6DD077E92470}" type="pres">
      <dgm:prSet presAssocID="{A31B1ABF-5C55-4A3E-9F5F-75B840E6108C}" presName="hierRoot2" presStyleCnt="0"/>
      <dgm:spPr/>
    </dgm:pt>
    <dgm:pt modelId="{4118783B-08D5-43D3-AA7F-3862C6E6CFC7}" type="pres">
      <dgm:prSet presAssocID="{A31B1ABF-5C55-4A3E-9F5F-75B840E6108C}" presName="composite2" presStyleCnt="0"/>
      <dgm:spPr/>
    </dgm:pt>
    <dgm:pt modelId="{73E73F58-94B0-4335-A6C7-3AF18E30E5A1}" type="pres">
      <dgm:prSet presAssocID="{A31B1ABF-5C55-4A3E-9F5F-75B840E6108C}" presName="background2" presStyleLbl="node2" presStyleIdx="1" presStyleCnt="3"/>
      <dgm:spPr/>
    </dgm:pt>
    <dgm:pt modelId="{6E3B212A-4732-4B03-AE4D-4E85A85ADB64}" type="pres">
      <dgm:prSet presAssocID="{A31B1ABF-5C55-4A3E-9F5F-75B840E6108C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97CA101-3973-4040-BCC4-130250CE40BC}" type="pres">
      <dgm:prSet presAssocID="{A31B1ABF-5C55-4A3E-9F5F-75B840E6108C}" presName="hierChild3" presStyleCnt="0"/>
      <dgm:spPr/>
    </dgm:pt>
    <dgm:pt modelId="{5CFBBF22-71DB-434C-B4A0-4CA4A8553E0A}" type="pres">
      <dgm:prSet presAssocID="{230FC1DE-5B2D-4216-A1FB-DFD6AE71BFF3}" presName="Name10" presStyleLbl="parChTrans1D2" presStyleIdx="2" presStyleCnt="3"/>
      <dgm:spPr/>
      <dgm:t>
        <a:bodyPr/>
        <a:lstStyle/>
        <a:p>
          <a:endParaRPr lang="ru-RU"/>
        </a:p>
      </dgm:t>
    </dgm:pt>
    <dgm:pt modelId="{0229B72B-8F41-4C1F-B216-07FE88B2311B}" type="pres">
      <dgm:prSet presAssocID="{BE8D071B-2AB9-4A61-9233-2635F312D2CE}" presName="hierRoot2" presStyleCnt="0"/>
      <dgm:spPr/>
    </dgm:pt>
    <dgm:pt modelId="{19F61704-8A05-405F-B69E-36D37C3B24EB}" type="pres">
      <dgm:prSet presAssocID="{BE8D071B-2AB9-4A61-9233-2635F312D2CE}" presName="composite2" presStyleCnt="0"/>
      <dgm:spPr/>
    </dgm:pt>
    <dgm:pt modelId="{479512CB-D2C5-45D6-BEAF-AD33C921A474}" type="pres">
      <dgm:prSet presAssocID="{BE8D071B-2AB9-4A61-9233-2635F312D2CE}" presName="background2" presStyleLbl="node2" presStyleIdx="2" presStyleCnt="3"/>
      <dgm:spPr/>
    </dgm:pt>
    <dgm:pt modelId="{A6E49BAC-3F56-4E7A-886A-977F0B454F62}" type="pres">
      <dgm:prSet presAssocID="{BE8D071B-2AB9-4A61-9233-2635F312D2CE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6B2ACCB-14C7-4900-AA47-FFDD36E3EE6B}" type="pres">
      <dgm:prSet presAssocID="{BE8D071B-2AB9-4A61-9233-2635F312D2CE}" presName="hierChild3" presStyleCnt="0"/>
      <dgm:spPr/>
    </dgm:pt>
  </dgm:ptLst>
  <dgm:cxnLst>
    <dgm:cxn modelId="{506D9A80-3052-44D1-809F-B5C8B89DE715}" type="presOf" srcId="{BE8D071B-2AB9-4A61-9233-2635F312D2CE}" destId="{A6E49BAC-3F56-4E7A-886A-977F0B454F62}" srcOrd="0" destOrd="0" presId="urn:microsoft.com/office/officeart/2005/8/layout/hierarchy1"/>
    <dgm:cxn modelId="{FDC26901-C750-44FB-9BF2-A96991768D55}" type="presOf" srcId="{230FC1DE-5B2D-4216-A1FB-DFD6AE71BFF3}" destId="{5CFBBF22-71DB-434C-B4A0-4CA4A8553E0A}" srcOrd="0" destOrd="0" presId="urn:microsoft.com/office/officeart/2005/8/layout/hierarchy1"/>
    <dgm:cxn modelId="{5EB8B9DD-43AB-412B-A4CB-FF7E0030E8D3}" type="presOf" srcId="{900E09EE-37C5-462E-AE96-38551C172622}" destId="{1123C720-22CE-4FF4-AD68-CF7A4B74B11D}" srcOrd="0" destOrd="0" presId="urn:microsoft.com/office/officeart/2005/8/layout/hierarchy1"/>
    <dgm:cxn modelId="{DD5B842F-A9D5-4C3C-9AA2-2CF02D87D490}" srcId="{5F6A8705-85B0-4077-BF48-B4033C67CE98}" destId="{900E09EE-37C5-462E-AE96-38551C172622}" srcOrd="0" destOrd="0" parTransId="{60373A5D-C6C7-4846-9E5D-2019DC41E004}" sibTransId="{60307CD8-CBAD-4108-8E3A-B522BBE19245}"/>
    <dgm:cxn modelId="{E628D339-D3A8-4E69-B88E-BC41454DEE5D}" type="presOf" srcId="{DCFB03C5-2106-473D-A29E-DDDA240131A5}" destId="{0223A455-2D0F-489E-8A66-A854ABCB5B41}" srcOrd="0" destOrd="0" presId="urn:microsoft.com/office/officeart/2005/8/layout/hierarchy1"/>
    <dgm:cxn modelId="{A348D1FA-A081-4877-9136-5A358713E592}" type="presOf" srcId="{A31B1ABF-5C55-4A3E-9F5F-75B840E6108C}" destId="{6E3B212A-4732-4B03-AE4D-4E85A85ADB64}" srcOrd="0" destOrd="0" presId="urn:microsoft.com/office/officeart/2005/8/layout/hierarchy1"/>
    <dgm:cxn modelId="{E0ABABB5-16E9-4FFD-9922-A76B07753A34}" type="presOf" srcId="{982A892C-E1A5-4048-B30B-584A0AD4C196}" destId="{C7331E92-034C-4F23-8941-98D6075C41FC}" srcOrd="0" destOrd="0" presId="urn:microsoft.com/office/officeart/2005/8/layout/hierarchy1"/>
    <dgm:cxn modelId="{2CB66C23-58AB-402D-A6A6-1FD7778170D0}" type="presOf" srcId="{5F6A8705-85B0-4077-BF48-B4033C67CE98}" destId="{A536F302-44FE-4734-B49F-69D813704100}" srcOrd="0" destOrd="0" presId="urn:microsoft.com/office/officeart/2005/8/layout/hierarchy1"/>
    <dgm:cxn modelId="{B54803C9-0F89-420B-83FF-884B135E8468}" type="presOf" srcId="{60373A5D-C6C7-4846-9E5D-2019DC41E004}" destId="{0E730687-D022-4E33-AFC9-77D56B201E09}" srcOrd="0" destOrd="0" presId="urn:microsoft.com/office/officeart/2005/8/layout/hierarchy1"/>
    <dgm:cxn modelId="{4ED3A93C-1D1F-4282-9A56-CD5379E586F8}" srcId="{5F6A8705-85B0-4077-BF48-B4033C67CE98}" destId="{A31B1ABF-5C55-4A3E-9F5F-75B840E6108C}" srcOrd="1" destOrd="0" parTransId="{DCFB03C5-2106-473D-A29E-DDDA240131A5}" sibTransId="{F49FD01E-9421-49AD-99FE-DD9ACD2518DE}"/>
    <dgm:cxn modelId="{D01F024B-D71E-4C1C-B158-BC8ABE728B48}" srcId="{5F6A8705-85B0-4077-BF48-B4033C67CE98}" destId="{BE8D071B-2AB9-4A61-9233-2635F312D2CE}" srcOrd="2" destOrd="0" parTransId="{230FC1DE-5B2D-4216-A1FB-DFD6AE71BFF3}" sibTransId="{1D92CBCB-67E9-4F0C-8344-FA71942C81FB}"/>
    <dgm:cxn modelId="{73A8B833-9B1A-43F4-84BB-F2048ACC045C}" srcId="{982A892C-E1A5-4048-B30B-584A0AD4C196}" destId="{5F6A8705-85B0-4077-BF48-B4033C67CE98}" srcOrd="0" destOrd="0" parTransId="{9E944AF9-E4D7-46EF-85C6-AC0E2AC57354}" sibTransId="{BB2E8A03-CA38-4ED9-9124-806FDC028F67}"/>
    <dgm:cxn modelId="{D1AE42D6-E63F-4EB4-892B-1587BB579D1F}" type="presParOf" srcId="{C7331E92-034C-4F23-8941-98D6075C41FC}" destId="{6D88051E-DD9F-475B-BE79-5A91534015E9}" srcOrd="0" destOrd="0" presId="urn:microsoft.com/office/officeart/2005/8/layout/hierarchy1"/>
    <dgm:cxn modelId="{BCFE5B5C-589A-42E2-8622-B18B96FD2459}" type="presParOf" srcId="{6D88051E-DD9F-475B-BE79-5A91534015E9}" destId="{8677E61D-BC86-4A72-B2F9-6BE3F159B37D}" srcOrd="0" destOrd="0" presId="urn:microsoft.com/office/officeart/2005/8/layout/hierarchy1"/>
    <dgm:cxn modelId="{0C5FF64F-AAE1-4B42-B5B1-E05FB836D6E0}" type="presParOf" srcId="{8677E61D-BC86-4A72-B2F9-6BE3F159B37D}" destId="{90C95BD7-D6FE-48DB-8D3C-38739A98074D}" srcOrd="0" destOrd="0" presId="urn:microsoft.com/office/officeart/2005/8/layout/hierarchy1"/>
    <dgm:cxn modelId="{576A277C-59A6-42B4-A42F-49865BD1EB42}" type="presParOf" srcId="{8677E61D-BC86-4A72-B2F9-6BE3F159B37D}" destId="{A536F302-44FE-4734-B49F-69D813704100}" srcOrd="1" destOrd="0" presId="urn:microsoft.com/office/officeart/2005/8/layout/hierarchy1"/>
    <dgm:cxn modelId="{8D820328-713B-484B-AB1C-7FF00715DE39}" type="presParOf" srcId="{6D88051E-DD9F-475B-BE79-5A91534015E9}" destId="{AE4F150F-8B08-42D3-95B6-C3C1C9668BDF}" srcOrd="1" destOrd="0" presId="urn:microsoft.com/office/officeart/2005/8/layout/hierarchy1"/>
    <dgm:cxn modelId="{E93A50CB-A7FA-4464-B1D7-992F61D13C12}" type="presParOf" srcId="{AE4F150F-8B08-42D3-95B6-C3C1C9668BDF}" destId="{0E730687-D022-4E33-AFC9-77D56B201E09}" srcOrd="0" destOrd="0" presId="urn:microsoft.com/office/officeart/2005/8/layout/hierarchy1"/>
    <dgm:cxn modelId="{DD9963B9-1A74-4DCB-9835-564DAF378728}" type="presParOf" srcId="{AE4F150F-8B08-42D3-95B6-C3C1C9668BDF}" destId="{85E8F3EB-AA87-4E48-BBBC-9E6DF7AE9517}" srcOrd="1" destOrd="0" presId="urn:microsoft.com/office/officeart/2005/8/layout/hierarchy1"/>
    <dgm:cxn modelId="{E505447C-9FDE-4B86-A786-758738C2C7A6}" type="presParOf" srcId="{85E8F3EB-AA87-4E48-BBBC-9E6DF7AE9517}" destId="{00B6006F-C70F-4F0E-AA4B-8ADB24A54DA8}" srcOrd="0" destOrd="0" presId="urn:microsoft.com/office/officeart/2005/8/layout/hierarchy1"/>
    <dgm:cxn modelId="{B3F4AC35-AA72-4088-B6A2-F21C419A52D3}" type="presParOf" srcId="{00B6006F-C70F-4F0E-AA4B-8ADB24A54DA8}" destId="{9ABB1D0B-1184-46EB-ABA6-91FCAED1B83B}" srcOrd="0" destOrd="0" presId="urn:microsoft.com/office/officeart/2005/8/layout/hierarchy1"/>
    <dgm:cxn modelId="{0D85FE8E-E8DE-4AC3-8F13-97B2ABEF7CA2}" type="presParOf" srcId="{00B6006F-C70F-4F0E-AA4B-8ADB24A54DA8}" destId="{1123C720-22CE-4FF4-AD68-CF7A4B74B11D}" srcOrd="1" destOrd="0" presId="urn:microsoft.com/office/officeart/2005/8/layout/hierarchy1"/>
    <dgm:cxn modelId="{EAC112C1-5BAD-4A7A-94DA-2D2743C35F92}" type="presParOf" srcId="{85E8F3EB-AA87-4E48-BBBC-9E6DF7AE9517}" destId="{D929F54F-929B-4201-A181-1364CB550F5A}" srcOrd="1" destOrd="0" presId="urn:microsoft.com/office/officeart/2005/8/layout/hierarchy1"/>
    <dgm:cxn modelId="{73836F84-6B76-49E4-B5E9-9FAA7D785AF5}" type="presParOf" srcId="{AE4F150F-8B08-42D3-95B6-C3C1C9668BDF}" destId="{0223A455-2D0F-489E-8A66-A854ABCB5B41}" srcOrd="2" destOrd="0" presId="urn:microsoft.com/office/officeart/2005/8/layout/hierarchy1"/>
    <dgm:cxn modelId="{D2BE3767-E513-4088-954A-C0AE810BCA67}" type="presParOf" srcId="{AE4F150F-8B08-42D3-95B6-C3C1C9668BDF}" destId="{1C2AA67A-BD85-4C60-946E-6DD077E92470}" srcOrd="3" destOrd="0" presId="urn:microsoft.com/office/officeart/2005/8/layout/hierarchy1"/>
    <dgm:cxn modelId="{6C4A1197-A132-475C-856A-FAC6854FD3AA}" type="presParOf" srcId="{1C2AA67A-BD85-4C60-946E-6DD077E92470}" destId="{4118783B-08D5-43D3-AA7F-3862C6E6CFC7}" srcOrd="0" destOrd="0" presId="urn:microsoft.com/office/officeart/2005/8/layout/hierarchy1"/>
    <dgm:cxn modelId="{C7463A11-DC57-4302-AE4B-7EABF142B5F8}" type="presParOf" srcId="{4118783B-08D5-43D3-AA7F-3862C6E6CFC7}" destId="{73E73F58-94B0-4335-A6C7-3AF18E30E5A1}" srcOrd="0" destOrd="0" presId="urn:microsoft.com/office/officeart/2005/8/layout/hierarchy1"/>
    <dgm:cxn modelId="{18AF8F47-A438-4C3F-B714-5436D33555B1}" type="presParOf" srcId="{4118783B-08D5-43D3-AA7F-3862C6E6CFC7}" destId="{6E3B212A-4732-4B03-AE4D-4E85A85ADB64}" srcOrd="1" destOrd="0" presId="urn:microsoft.com/office/officeart/2005/8/layout/hierarchy1"/>
    <dgm:cxn modelId="{44F114CB-9BFF-40DB-991D-9BD2A8762C75}" type="presParOf" srcId="{1C2AA67A-BD85-4C60-946E-6DD077E92470}" destId="{097CA101-3973-4040-BCC4-130250CE40BC}" srcOrd="1" destOrd="0" presId="urn:microsoft.com/office/officeart/2005/8/layout/hierarchy1"/>
    <dgm:cxn modelId="{6EF90ED1-3AED-48BB-BF7D-3298E09277C9}" type="presParOf" srcId="{AE4F150F-8B08-42D3-95B6-C3C1C9668BDF}" destId="{5CFBBF22-71DB-434C-B4A0-4CA4A8553E0A}" srcOrd="4" destOrd="0" presId="urn:microsoft.com/office/officeart/2005/8/layout/hierarchy1"/>
    <dgm:cxn modelId="{CC12DB5A-92E9-45ED-B0CD-BBF0F2D8BECD}" type="presParOf" srcId="{AE4F150F-8B08-42D3-95B6-C3C1C9668BDF}" destId="{0229B72B-8F41-4C1F-B216-07FE88B2311B}" srcOrd="5" destOrd="0" presId="urn:microsoft.com/office/officeart/2005/8/layout/hierarchy1"/>
    <dgm:cxn modelId="{7CE1D236-E78D-4F49-920C-4D0C4D37AA5E}" type="presParOf" srcId="{0229B72B-8F41-4C1F-B216-07FE88B2311B}" destId="{19F61704-8A05-405F-B69E-36D37C3B24EB}" srcOrd="0" destOrd="0" presId="urn:microsoft.com/office/officeart/2005/8/layout/hierarchy1"/>
    <dgm:cxn modelId="{2A937642-D038-4190-A681-9C81EA8598F9}" type="presParOf" srcId="{19F61704-8A05-405F-B69E-36D37C3B24EB}" destId="{479512CB-D2C5-45D6-BEAF-AD33C921A474}" srcOrd="0" destOrd="0" presId="urn:microsoft.com/office/officeart/2005/8/layout/hierarchy1"/>
    <dgm:cxn modelId="{D4843AF9-251F-4C63-B489-F210F6805BB5}" type="presParOf" srcId="{19F61704-8A05-405F-B69E-36D37C3B24EB}" destId="{A6E49BAC-3F56-4E7A-886A-977F0B454F62}" srcOrd="1" destOrd="0" presId="urn:microsoft.com/office/officeart/2005/8/layout/hierarchy1"/>
    <dgm:cxn modelId="{44498E58-AB68-49BE-8DE8-EC8257037963}" type="presParOf" srcId="{0229B72B-8F41-4C1F-B216-07FE88B2311B}" destId="{46B2ACCB-14C7-4900-AA47-FFDD36E3EE6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AFE4CAC-DE16-43CE-B7BE-2EAF3C46D81D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A75B69DC-C928-4964-8BD2-EC04B07C4C97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К информации, составляющей профессиональную тайну, относятся:</a:t>
          </a:r>
        </a:p>
      </dgm:t>
    </dgm:pt>
    <dgm:pt modelId="{EBBBA29C-1F94-425C-B0BD-75AAAA39BB7E}" type="parTrans" cxnId="{74301970-548B-4B84-AE78-3C0D95D4D84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F47897-3445-4C07-B7A7-96E09BDB2210}" type="sibTrans" cxnId="{74301970-548B-4B84-AE78-3C0D95D4D84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B73DB0-A339-4146-9EF6-86C4F992C550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сведения об усыновлении (удочерении)</a:t>
          </a:r>
        </a:p>
      </dgm:t>
    </dgm:pt>
    <dgm:pt modelId="{9B904C2A-102A-42F4-A06E-CEA53A6CD61D}" type="parTrans" cxnId="{CE9C7D27-AE2D-45B8-ACBB-A2802F00BF5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1FAC15-6FD1-4ADC-BD01-795B82973FA8}" type="sibTrans" cxnId="{CE9C7D27-AE2D-45B8-ACBB-A2802F00BF5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1B518E-BE5E-4E6A-AE3F-81AAC598606B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сведения, составляющие банковскую, медицинскую, адвокатскую, журналистскую тайну</a:t>
          </a:r>
        </a:p>
      </dgm:t>
    </dgm:pt>
    <dgm:pt modelId="{EB9B751A-0565-4B9F-A9F5-9702ECDCE6B3}" type="parTrans" cxnId="{88E36874-934E-4248-BD04-39BC6FD0C7C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B79F11-1790-4A4C-8DDF-A9548DEC5856}" type="sibTrans" cxnId="{88E36874-934E-4248-BD04-39BC6FD0C7C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158971-4F2B-4988-AE13-0B76F4E37E61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сведения составляющие тайну страхования, связи, исповеди.</a:t>
          </a:r>
        </a:p>
      </dgm:t>
    </dgm:pt>
    <dgm:pt modelId="{64A92F61-54DF-48B6-B087-470B1D609FE4}" type="parTrans" cxnId="{517BEE94-5C77-46FE-93E7-6A231944BD5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22B8B5-6C55-42C7-B488-91BF21A1049B}" type="sibTrans" cxnId="{517BEE94-5C77-46FE-93E7-6A231944BD5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84B43D-406C-4C7D-9C0B-02A75C6DD203}" type="pres">
      <dgm:prSet presAssocID="{2AFE4CAC-DE16-43CE-B7BE-2EAF3C46D81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392C1F-5DD6-487B-BBAE-8F7261E153F3}" type="pres">
      <dgm:prSet presAssocID="{A75B69DC-C928-4964-8BD2-EC04B07C4C97}" presName="root1" presStyleCnt="0"/>
      <dgm:spPr/>
    </dgm:pt>
    <dgm:pt modelId="{1183A651-A7C5-4062-A9A8-4B8920CEE449}" type="pres">
      <dgm:prSet presAssocID="{A75B69DC-C928-4964-8BD2-EC04B07C4C97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3A03C00-CE1D-47AD-83A3-34705357BC17}" type="pres">
      <dgm:prSet presAssocID="{A75B69DC-C928-4964-8BD2-EC04B07C4C97}" presName="level2hierChild" presStyleCnt="0"/>
      <dgm:spPr/>
    </dgm:pt>
    <dgm:pt modelId="{A76AC4D9-5F64-43E0-A4A7-DA33B903F9EF}" type="pres">
      <dgm:prSet presAssocID="{9B904C2A-102A-42F4-A06E-CEA53A6CD61D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4F9AB39F-8D1C-46EE-AD94-2EB3CD9B7CD8}" type="pres">
      <dgm:prSet presAssocID="{9B904C2A-102A-42F4-A06E-CEA53A6CD61D}" presName="connTx" presStyleLbl="parChTrans1D2" presStyleIdx="0" presStyleCnt="3"/>
      <dgm:spPr/>
      <dgm:t>
        <a:bodyPr/>
        <a:lstStyle/>
        <a:p>
          <a:endParaRPr lang="ru-RU"/>
        </a:p>
      </dgm:t>
    </dgm:pt>
    <dgm:pt modelId="{4E2A3B1F-FB24-4286-9BDC-93828CB75C4E}" type="pres">
      <dgm:prSet presAssocID="{51B73DB0-A339-4146-9EF6-86C4F992C550}" presName="root2" presStyleCnt="0"/>
      <dgm:spPr/>
    </dgm:pt>
    <dgm:pt modelId="{D92E898F-A56B-42DF-B287-9CAF0B46C53E}" type="pres">
      <dgm:prSet presAssocID="{51B73DB0-A339-4146-9EF6-86C4F992C550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56DC689-A034-4186-B417-7DB06C7206A0}" type="pres">
      <dgm:prSet presAssocID="{51B73DB0-A339-4146-9EF6-86C4F992C550}" presName="level3hierChild" presStyleCnt="0"/>
      <dgm:spPr/>
    </dgm:pt>
    <dgm:pt modelId="{EB9C2D1D-9391-4E70-AEE5-08FB44A04E85}" type="pres">
      <dgm:prSet presAssocID="{EB9B751A-0565-4B9F-A9F5-9702ECDCE6B3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A9C03A33-78D2-4C6E-8713-3C93B9AD68EC}" type="pres">
      <dgm:prSet presAssocID="{EB9B751A-0565-4B9F-A9F5-9702ECDCE6B3}" presName="connTx" presStyleLbl="parChTrans1D2" presStyleIdx="1" presStyleCnt="3"/>
      <dgm:spPr/>
      <dgm:t>
        <a:bodyPr/>
        <a:lstStyle/>
        <a:p>
          <a:endParaRPr lang="ru-RU"/>
        </a:p>
      </dgm:t>
    </dgm:pt>
    <dgm:pt modelId="{47138C86-9A94-4840-91E6-271EEF90A458}" type="pres">
      <dgm:prSet presAssocID="{AA1B518E-BE5E-4E6A-AE3F-81AAC598606B}" presName="root2" presStyleCnt="0"/>
      <dgm:spPr/>
    </dgm:pt>
    <dgm:pt modelId="{F9D0DD5C-9289-4B59-AC1B-19E272CF1D16}" type="pres">
      <dgm:prSet presAssocID="{AA1B518E-BE5E-4E6A-AE3F-81AAC598606B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9D04908-1510-434C-BAF8-041D5D5ADE1D}" type="pres">
      <dgm:prSet presAssocID="{AA1B518E-BE5E-4E6A-AE3F-81AAC598606B}" presName="level3hierChild" presStyleCnt="0"/>
      <dgm:spPr/>
    </dgm:pt>
    <dgm:pt modelId="{5A836547-3DFF-4C52-8CFC-0DA06E0B9EC0}" type="pres">
      <dgm:prSet presAssocID="{64A92F61-54DF-48B6-B087-470B1D609FE4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101046D6-B30E-47AA-8AA3-CD97FE290BE8}" type="pres">
      <dgm:prSet presAssocID="{64A92F61-54DF-48B6-B087-470B1D609FE4}" presName="connTx" presStyleLbl="parChTrans1D2" presStyleIdx="2" presStyleCnt="3"/>
      <dgm:spPr/>
      <dgm:t>
        <a:bodyPr/>
        <a:lstStyle/>
        <a:p>
          <a:endParaRPr lang="ru-RU"/>
        </a:p>
      </dgm:t>
    </dgm:pt>
    <dgm:pt modelId="{9C519DED-77E6-4625-A17D-115C6972806B}" type="pres">
      <dgm:prSet presAssocID="{BA158971-4F2B-4988-AE13-0B76F4E37E61}" presName="root2" presStyleCnt="0"/>
      <dgm:spPr/>
    </dgm:pt>
    <dgm:pt modelId="{FE6B1ADD-46EE-420B-B136-726D6E7F3BC9}" type="pres">
      <dgm:prSet presAssocID="{BA158971-4F2B-4988-AE13-0B76F4E37E61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CC2849-9783-41C4-A39F-46CD42363ED4}" type="pres">
      <dgm:prSet presAssocID="{BA158971-4F2B-4988-AE13-0B76F4E37E61}" presName="level3hierChild" presStyleCnt="0"/>
      <dgm:spPr/>
    </dgm:pt>
  </dgm:ptLst>
  <dgm:cxnLst>
    <dgm:cxn modelId="{9B6D6029-3F6A-42ED-A14A-6B776BA93A8E}" type="presOf" srcId="{51B73DB0-A339-4146-9EF6-86C4F992C550}" destId="{D92E898F-A56B-42DF-B287-9CAF0B46C53E}" srcOrd="0" destOrd="0" presId="urn:microsoft.com/office/officeart/2008/layout/HorizontalMultiLevelHierarchy"/>
    <dgm:cxn modelId="{84625864-DB6F-4805-BEDB-D7C31981C072}" type="presOf" srcId="{AA1B518E-BE5E-4E6A-AE3F-81AAC598606B}" destId="{F9D0DD5C-9289-4B59-AC1B-19E272CF1D16}" srcOrd="0" destOrd="0" presId="urn:microsoft.com/office/officeart/2008/layout/HorizontalMultiLevelHierarchy"/>
    <dgm:cxn modelId="{19CE9B4E-193A-4D63-BACA-00E4BF9C0E36}" type="presOf" srcId="{A75B69DC-C928-4964-8BD2-EC04B07C4C97}" destId="{1183A651-A7C5-4062-A9A8-4B8920CEE449}" srcOrd="0" destOrd="0" presId="urn:microsoft.com/office/officeart/2008/layout/HorizontalMultiLevelHierarchy"/>
    <dgm:cxn modelId="{BA5A2D8E-2BEA-4588-8192-7B0AFA28A0AC}" type="presOf" srcId="{64A92F61-54DF-48B6-B087-470B1D609FE4}" destId="{5A836547-3DFF-4C52-8CFC-0DA06E0B9EC0}" srcOrd="0" destOrd="0" presId="urn:microsoft.com/office/officeart/2008/layout/HorizontalMultiLevelHierarchy"/>
    <dgm:cxn modelId="{517BEE94-5C77-46FE-93E7-6A231944BD5D}" srcId="{A75B69DC-C928-4964-8BD2-EC04B07C4C97}" destId="{BA158971-4F2B-4988-AE13-0B76F4E37E61}" srcOrd="2" destOrd="0" parTransId="{64A92F61-54DF-48B6-B087-470B1D609FE4}" sibTransId="{0722B8B5-6C55-42C7-B488-91BF21A1049B}"/>
    <dgm:cxn modelId="{C8AF2328-64D3-454C-9BE3-D72946BF559D}" type="presOf" srcId="{64A92F61-54DF-48B6-B087-470B1D609FE4}" destId="{101046D6-B30E-47AA-8AA3-CD97FE290BE8}" srcOrd="1" destOrd="0" presId="urn:microsoft.com/office/officeart/2008/layout/HorizontalMultiLevelHierarchy"/>
    <dgm:cxn modelId="{CE9C7D27-AE2D-45B8-ACBB-A2802F00BF58}" srcId="{A75B69DC-C928-4964-8BD2-EC04B07C4C97}" destId="{51B73DB0-A339-4146-9EF6-86C4F992C550}" srcOrd="0" destOrd="0" parTransId="{9B904C2A-102A-42F4-A06E-CEA53A6CD61D}" sibTransId="{B21FAC15-6FD1-4ADC-BD01-795B82973FA8}"/>
    <dgm:cxn modelId="{62FDFA0B-8F46-4453-A13E-63E59AD6FF6A}" type="presOf" srcId="{2AFE4CAC-DE16-43CE-B7BE-2EAF3C46D81D}" destId="{5284B43D-406C-4C7D-9C0B-02A75C6DD203}" srcOrd="0" destOrd="0" presId="urn:microsoft.com/office/officeart/2008/layout/HorizontalMultiLevelHierarchy"/>
    <dgm:cxn modelId="{823F28A8-FF6F-48B7-BB4F-C08D54BFBD01}" type="presOf" srcId="{9B904C2A-102A-42F4-A06E-CEA53A6CD61D}" destId="{4F9AB39F-8D1C-46EE-AD94-2EB3CD9B7CD8}" srcOrd="1" destOrd="0" presId="urn:microsoft.com/office/officeart/2008/layout/HorizontalMultiLevelHierarchy"/>
    <dgm:cxn modelId="{A9EAEFA8-6B10-4591-8B6A-6049C935C3E3}" type="presOf" srcId="{EB9B751A-0565-4B9F-A9F5-9702ECDCE6B3}" destId="{EB9C2D1D-9391-4E70-AEE5-08FB44A04E85}" srcOrd="0" destOrd="0" presId="urn:microsoft.com/office/officeart/2008/layout/HorizontalMultiLevelHierarchy"/>
    <dgm:cxn modelId="{74301970-548B-4B84-AE78-3C0D95D4D847}" srcId="{2AFE4CAC-DE16-43CE-B7BE-2EAF3C46D81D}" destId="{A75B69DC-C928-4964-8BD2-EC04B07C4C97}" srcOrd="0" destOrd="0" parTransId="{EBBBA29C-1F94-425C-B0BD-75AAAA39BB7E}" sibTransId="{4AF47897-3445-4C07-B7A7-96E09BDB2210}"/>
    <dgm:cxn modelId="{83C430AE-EDC9-4069-AC4A-B76157C0F7D9}" type="presOf" srcId="{EB9B751A-0565-4B9F-A9F5-9702ECDCE6B3}" destId="{A9C03A33-78D2-4C6E-8713-3C93B9AD68EC}" srcOrd="1" destOrd="0" presId="urn:microsoft.com/office/officeart/2008/layout/HorizontalMultiLevelHierarchy"/>
    <dgm:cxn modelId="{88E36874-934E-4248-BD04-39BC6FD0C7CD}" srcId="{A75B69DC-C928-4964-8BD2-EC04B07C4C97}" destId="{AA1B518E-BE5E-4E6A-AE3F-81AAC598606B}" srcOrd="1" destOrd="0" parTransId="{EB9B751A-0565-4B9F-A9F5-9702ECDCE6B3}" sibTransId="{D0B79F11-1790-4A4C-8DDF-A9548DEC5856}"/>
    <dgm:cxn modelId="{662CBAE2-5131-46B8-A181-555B24247B75}" type="presOf" srcId="{BA158971-4F2B-4988-AE13-0B76F4E37E61}" destId="{FE6B1ADD-46EE-420B-B136-726D6E7F3BC9}" srcOrd="0" destOrd="0" presId="urn:microsoft.com/office/officeart/2008/layout/HorizontalMultiLevelHierarchy"/>
    <dgm:cxn modelId="{6C1D12A9-CE3A-4BC7-A1AE-BEE81B44A05E}" type="presOf" srcId="{9B904C2A-102A-42F4-A06E-CEA53A6CD61D}" destId="{A76AC4D9-5F64-43E0-A4A7-DA33B903F9EF}" srcOrd="0" destOrd="0" presId="urn:microsoft.com/office/officeart/2008/layout/HorizontalMultiLevelHierarchy"/>
    <dgm:cxn modelId="{9B7B4135-9C5F-4105-9765-91AB561A2C68}" type="presParOf" srcId="{5284B43D-406C-4C7D-9C0B-02A75C6DD203}" destId="{A5392C1F-5DD6-487B-BBAE-8F7261E153F3}" srcOrd="0" destOrd="0" presId="urn:microsoft.com/office/officeart/2008/layout/HorizontalMultiLevelHierarchy"/>
    <dgm:cxn modelId="{86595F31-C797-4B09-B0B8-4810A82D26C9}" type="presParOf" srcId="{A5392C1F-5DD6-487B-BBAE-8F7261E153F3}" destId="{1183A651-A7C5-4062-A9A8-4B8920CEE449}" srcOrd="0" destOrd="0" presId="urn:microsoft.com/office/officeart/2008/layout/HorizontalMultiLevelHierarchy"/>
    <dgm:cxn modelId="{D3BE202D-D610-4CBA-A941-6AA092BDC6E6}" type="presParOf" srcId="{A5392C1F-5DD6-487B-BBAE-8F7261E153F3}" destId="{33A03C00-CE1D-47AD-83A3-34705357BC17}" srcOrd="1" destOrd="0" presId="urn:microsoft.com/office/officeart/2008/layout/HorizontalMultiLevelHierarchy"/>
    <dgm:cxn modelId="{C89A0840-8FC1-481E-B395-21D32DA71868}" type="presParOf" srcId="{33A03C00-CE1D-47AD-83A3-34705357BC17}" destId="{A76AC4D9-5F64-43E0-A4A7-DA33B903F9EF}" srcOrd="0" destOrd="0" presId="urn:microsoft.com/office/officeart/2008/layout/HorizontalMultiLevelHierarchy"/>
    <dgm:cxn modelId="{1B82FAE2-714D-480C-BB70-4461828DD992}" type="presParOf" srcId="{A76AC4D9-5F64-43E0-A4A7-DA33B903F9EF}" destId="{4F9AB39F-8D1C-46EE-AD94-2EB3CD9B7CD8}" srcOrd="0" destOrd="0" presId="urn:microsoft.com/office/officeart/2008/layout/HorizontalMultiLevelHierarchy"/>
    <dgm:cxn modelId="{8FB85E89-A15A-4589-A8EC-F3963F1D4B0D}" type="presParOf" srcId="{33A03C00-CE1D-47AD-83A3-34705357BC17}" destId="{4E2A3B1F-FB24-4286-9BDC-93828CB75C4E}" srcOrd="1" destOrd="0" presId="urn:microsoft.com/office/officeart/2008/layout/HorizontalMultiLevelHierarchy"/>
    <dgm:cxn modelId="{546EB15F-423E-4379-BF9E-E2BCB214B1E1}" type="presParOf" srcId="{4E2A3B1F-FB24-4286-9BDC-93828CB75C4E}" destId="{D92E898F-A56B-42DF-B287-9CAF0B46C53E}" srcOrd="0" destOrd="0" presId="urn:microsoft.com/office/officeart/2008/layout/HorizontalMultiLevelHierarchy"/>
    <dgm:cxn modelId="{E0DF3040-2678-4159-A5B8-058C2F3E7745}" type="presParOf" srcId="{4E2A3B1F-FB24-4286-9BDC-93828CB75C4E}" destId="{056DC689-A034-4186-B417-7DB06C7206A0}" srcOrd="1" destOrd="0" presId="urn:microsoft.com/office/officeart/2008/layout/HorizontalMultiLevelHierarchy"/>
    <dgm:cxn modelId="{E02712D7-8A24-49EF-A0B2-0C724FF2BECA}" type="presParOf" srcId="{33A03C00-CE1D-47AD-83A3-34705357BC17}" destId="{EB9C2D1D-9391-4E70-AEE5-08FB44A04E85}" srcOrd="2" destOrd="0" presId="urn:microsoft.com/office/officeart/2008/layout/HorizontalMultiLevelHierarchy"/>
    <dgm:cxn modelId="{989919EB-1241-4953-901C-845771A24FCF}" type="presParOf" srcId="{EB9C2D1D-9391-4E70-AEE5-08FB44A04E85}" destId="{A9C03A33-78D2-4C6E-8713-3C93B9AD68EC}" srcOrd="0" destOrd="0" presId="urn:microsoft.com/office/officeart/2008/layout/HorizontalMultiLevelHierarchy"/>
    <dgm:cxn modelId="{C0997E6F-09CC-40CE-98C2-AE89EF58F9F8}" type="presParOf" srcId="{33A03C00-CE1D-47AD-83A3-34705357BC17}" destId="{47138C86-9A94-4840-91E6-271EEF90A458}" srcOrd="3" destOrd="0" presId="urn:microsoft.com/office/officeart/2008/layout/HorizontalMultiLevelHierarchy"/>
    <dgm:cxn modelId="{9DD5CCDD-8BBA-4012-9F96-26865F4FC7FC}" type="presParOf" srcId="{47138C86-9A94-4840-91E6-271EEF90A458}" destId="{F9D0DD5C-9289-4B59-AC1B-19E272CF1D16}" srcOrd="0" destOrd="0" presId="urn:microsoft.com/office/officeart/2008/layout/HorizontalMultiLevelHierarchy"/>
    <dgm:cxn modelId="{ABF91E79-79F3-49F5-A2E8-FDB1E77F040B}" type="presParOf" srcId="{47138C86-9A94-4840-91E6-271EEF90A458}" destId="{49D04908-1510-434C-BAF8-041D5D5ADE1D}" srcOrd="1" destOrd="0" presId="urn:microsoft.com/office/officeart/2008/layout/HorizontalMultiLevelHierarchy"/>
    <dgm:cxn modelId="{BF71143F-36FF-441D-8377-1FA36833F54F}" type="presParOf" srcId="{33A03C00-CE1D-47AD-83A3-34705357BC17}" destId="{5A836547-3DFF-4C52-8CFC-0DA06E0B9EC0}" srcOrd="4" destOrd="0" presId="urn:microsoft.com/office/officeart/2008/layout/HorizontalMultiLevelHierarchy"/>
    <dgm:cxn modelId="{EA745F76-052D-464D-A300-919A4A8EDBD3}" type="presParOf" srcId="{5A836547-3DFF-4C52-8CFC-0DA06E0B9EC0}" destId="{101046D6-B30E-47AA-8AA3-CD97FE290BE8}" srcOrd="0" destOrd="0" presId="urn:microsoft.com/office/officeart/2008/layout/HorizontalMultiLevelHierarchy"/>
    <dgm:cxn modelId="{DDBBC965-72DD-44A5-9A8B-C77664DD9206}" type="presParOf" srcId="{33A03C00-CE1D-47AD-83A3-34705357BC17}" destId="{9C519DED-77E6-4625-A17D-115C6972806B}" srcOrd="5" destOrd="0" presId="urn:microsoft.com/office/officeart/2008/layout/HorizontalMultiLevelHierarchy"/>
    <dgm:cxn modelId="{9A1CDE3E-FC06-41E8-8106-F3276ED78312}" type="presParOf" srcId="{9C519DED-77E6-4625-A17D-115C6972806B}" destId="{FE6B1ADD-46EE-420B-B136-726D6E7F3BC9}" srcOrd="0" destOrd="0" presId="urn:microsoft.com/office/officeart/2008/layout/HorizontalMultiLevelHierarchy"/>
    <dgm:cxn modelId="{2ABB8643-F00C-4BE6-9E83-2BDA7BEDF281}" type="presParOf" srcId="{9C519DED-77E6-4625-A17D-115C6972806B}" destId="{4ACC2849-9783-41C4-A39F-46CD42363ED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6EB433D-5A11-4BB7-97AD-62ADB17439A0}" type="doc">
      <dgm:prSet loTypeId="urn:microsoft.com/office/officeart/2005/8/layout/list1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B4367D98-A05A-4862-9B12-F4CFB4D80E87}">
      <dgm:prSet phldrT="[Текст]" custT="1"/>
      <dgm:spPr/>
      <dgm:t>
        <a:bodyPr/>
        <a:lstStyle/>
        <a:p>
          <a:pPr algn="ctr"/>
          <a:r>
            <a: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Особая важность </a:t>
          </a:r>
          <a:r>
            <a:rPr lang="ru-R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— такой гриф имеют сведения, разглашение которых может нанести ущерб интересам РФ; </a:t>
          </a:r>
        </a:p>
      </dgm:t>
    </dgm:pt>
    <dgm:pt modelId="{7A173010-79D0-4882-A844-3CB57D233066}" type="parTrans" cxnId="{FC4A579B-869C-4B5A-B33E-FA223557540E}">
      <dgm:prSet/>
      <dgm:spPr/>
      <dgm:t>
        <a:bodyPr/>
        <a:lstStyle/>
        <a:p>
          <a:pPr algn="ctr"/>
          <a:endParaRPr lang="ru-RU" sz="5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A4BF60-F41C-4A91-A724-1AFF5EE43A72}" type="sibTrans" cxnId="{FC4A579B-869C-4B5A-B33E-FA223557540E}">
      <dgm:prSet/>
      <dgm:spPr/>
      <dgm:t>
        <a:bodyPr/>
        <a:lstStyle/>
        <a:p>
          <a:pPr algn="ctr"/>
          <a:endParaRPr lang="ru-RU" sz="5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0C8D6B-B5F4-441B-98E3-56E5AD535185}">
      <dgm:prSet phldrT="[Текст]" custT="1"/>
      <dgm:spPr/>
      <dgm:t>
        <a:bodyPr/>
        <a:lstStyle/>
        <a:p>
          <a:pPr algn="ctr"/>
          <a:r>
            <a: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Совершенно секретно </a:t>
          </a:r>
          <a:r>
            <a:rPr lang="ru-R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— такой гриф имеют сведения, разглашение которых может причинить ущерб министерствам и ведомствам;</a:t>
          </a:r>
        </a:p>
      </dgm:t>
    </dgm:pt>
    <dgm:pt modelId="{D3F6A147-F267-48A9-9174-B7466E34A910}" type="parTrans" cxnId="{348E1A96-F2F4-4ADB-AD2E-751626D1C285}">
      <dgm:prSet/>
      <dgm:spPr/>
      <dgm:t>
        <a:bodyPr/>
        <a:lstStyle/>
        <a:p>
          <a:pPr algn="ctr"/>
          <a:endParaRPr lang="ru-RU" sz="5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19D8EC-FBF8-4C7B-84C8-39FCB78AB46F}" type="sibTrans" cxnId="{348E1A96-F2F4-4ADB-AD2E-751626D1C285}">
      <dgm:prSet/>
      <dgm:spPr/>
      <dgm:t>
        <a:bodyPr/>
        <a:lstStyle/>
        <a:p>
          <a:pPr algn="ctr"/>
          <a:endParaRPr lang="ru-RU" sz="5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FA8C18-2E7B-42B6-B0A2-BF742E1757F1}">
      <dgm:prSet phldrT="[Текст]" custT="1"/>
      <dgm:spPr/>
      <dgm:t>
        <a:bodyPr/>
        <a:lstStyle/>
        <a:p>
          <a:pPr algn="ctr"/>
          <a:r>
            <a: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Секретно</a:t>
          </a:r>
          <a:r>
            <a:rPr lang="ru-R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— такой гриф имеют сведения, разглашение которых может причинить ущерб предприятиям, учреждениям, организациям </a:t>
          </a:r>
        </a:p>
      </dgm:t>
    </dgm:pt>
    <dgm:pt modelId="{AA150CCE-1CC2-403C-958E-AADB54E48DED}" type="parTrans" cxnId="{1C1F9C76-810A-4865-A628-24FB97C44B8E}">
      <dgm:prSet/>
      <dgm:spPr/>
      <dgm:t>
        <a:bodyPr/>
        <a:lstStyle/>
        <a:p>
          <a:pPr algn="ctr"/>
          <a:endParaRPr lang="ru-RU" sz="5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58B7EF-E5F2-4D14-AECF-251F6D602D4C}" type="sibTrans" cxnId="{1C1F9C76-810A-4865-A628-24FB97C44B8E}">
      <dgm:prSet/>
      <dgm:spPr/>
      <dgm:t>
        <a:bodyPr/>
        <a:lstStyle/>
        <a:p>
          <a:pPr algn="ctr"/>
          <a:endParaRPr lang="ru-RU" sz="5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ADCA12-61A7-4E32-B811-8A7393B7D8E1}" type="pres">
      <dgm:prSet presAssocID="{D6EB433D-5A11-4BB7-97AD-62ADB17439A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71DBCE-534C-46A9-827C-8F7CD8997933}" type="pres">
      <dgm:prSet presAssocID="{B4367D98-A05A-4862-9B12-F4CFB4D80E87}" presName="parentLin" presStyleCnt="0"/>
      <dgm:spPr/>
    </dgm:pt>
    <dgm:pt modelId="{6CA9B39F-F48C-4176-A2E0-A53A1223C630}" type="pres">
      <dgm:prSet presAssocID="{B4367D98-A05A-4862-9B12-F4CFB4D80E8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AA4210F9-C220-4D01-856C-9C83B0617845}" type="pres">
      <dgm:prSet presAssocID="{B4367D98-A05A-4862-9B12-F4CFB4D80E87}" presName="parentText" presStyleLbl="node1" presStyleIdx="0" presStyleCnt="3" custScaleX="1195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A98669-EFFD-43EE-A496-E7605420AE3F}" type="pres">
      <dgm:prSet presAssocID="{B4367D98-A05A-4862-9B12-F4CFB4D80E87}" presName="negativeSpace" presStyleCnt="0"/>
      <dgm:spPr/>
    </dgm:pt>
    <dgm:pt modelId="{94F0407F-C314-4E17-9D00-808AA502AA82}" type="pres">
      <dgm:prSet presAssocID="{B4367D98-A05A-4862-9B12-F4CFB4D80E87}" presName="childText" presStyleLbl="conFgAcc1" presStyleIdx="0" presStyleCnt="3">
        <dgm:presLayoutVars>
          <dgm:bulletEnabled val="1"/>
        </dgm:presLayoutVars>
      </dgm:prSet>
      <dgm:spPr/>
    </dgm:pt>
    <dgm:pt modelId="{08E26F25-9447-479A-8942-7910227EACD8}" type="pres">
      <dgm:prSet presAssocID="{E8A4BF60-F41C-4A91-A724-1AFF5EE43A72}" presName="spaceBetweenRectangles" presStyleCnt="0"/>
      <dgm:spPr/>
    </dgm:pt>
    <dgm:pt modelId="{E3EF9426-5C10-473A-95C9-5C894797ED8C}" type="pres">
      <dgm:prSet presAssocID="{580C8D6B-B5F4-441B-98E3-56E5AD535185}" presName="parentLin" presStyleCnt="0"/>
      <dgm:spPr/>
    </dgm:pt>
    <dgm:pt modelId="{A597E07D-2731-4D40-88E2-DAB3CCBE064A}" type="pres">
      <dgm:prSet presAssocID="{580C8D6B-B5F4-441B-98E3-56E5AD535185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31F8A14-347B-4A52-8DB8-3D4898CEF041}" type="pres">
      <dgm:prSet presAssocID="{580C8D6B-B5F4-441B-98E3-56E5AD535185}" presName="parentText" presStyleLbl="node1" presStyleIdx="1" presStyleCnt="3" custScaleX="12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DE7E45-5070-4B57-9A80-CCCBB112706C}" type="pres">
      <dgm:prSet presAssocID="{580C8D6B-B5F4-441B-98E3-56E5AD535185}" presName="negativeSpace" presStyleCnt="0"/>
      <dgm:spPr/>
    </dgm:pt>
    <dgm:pt modelId="{21FF290E-7E40-4868-AA3A-9CA8CB211551}" type="pres">
      <dgm:prSet presAssocID="{580C8D6B-B5F4-441B-98E3-56E5AD535185}" presName="childText" presStyleLbl="conFgAcc1" presStyleIdx="1" presStyleCnt="3">
        <dgm:presLayoutVars>
          <dgm:bulletEnabled val="1"/>
        </dgm:presLayoutVars>
      </dgm:prSet>
      <dgm:spPr/>
    </dgm:pt>
    <dgm:pt modelId="{5D0DD5CA-A738-4BF2-8F75-14537AD4410B}" type="pres">
      <dgm:prSet presAssocID="{F419D8EC-FBF8-4C7B-84C8-39FCB78AB46F}" presName="spaceBetweenRectangles" presStyleCnt="0"/>
      <dgm:spPr/>
    </dgm:pt>
    <dgm:pt modelId="{3245AF8E-9F57-4FB8-9B35-5468B3786BF4}" type="pres">
      <dgm:prSet presAssocID="{20FA8C18-2E7B-42B6-B0A2-BF742E1757F1}" presName="parentLin" presStyleCnt="0"/>
      <dgm:spPr/>
    </dgm:pt>
    <dgm:pt modelId="{22D859F7-4442-4317-B32D-7C2E76AF7D39}" type="pres">
      <dgm:prSet presAssocID="{20FA8C18-2E7B-42B6-B0A2-BF742E1757F1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8DA0C7CC-41FD-41FB-84BF-9F79681F057E}" type="pres">
      <dgm:prSet presAssocID="{20FA8C18-2E7B-42B6-B0A2-BF742E1757F1}" presName="parentText" presStyleLbl="node1" presStyleIdx="2" presStyleCnt="3" custScaleX="12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1B24C6-EAED-4193-BF42-1574DBFFCBDD}" type="pres">
      <dgm:prSet presAssocID="{20FA8C18-2E7B-42B6-B0A2-BF742E1757F1}" presName="negativeSpace" presStyleCnt="0"/>
      <dgm:spPr/>
    </dgm:pt>
    <dgm:pt modelId="{B56DABB7-93B7-4BBF-8799-A27A03DC361B}" type="pres">
      <dgm:prSet presAssocID="{20FA8C18-2E7B-42B6-B0A2-BF742E1757F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197ED80-DDFE-4A74-83CE-F5FA760E9EDF}" type="presOf" srcId="{580C8D6B-B5F4-441B-98E3-56E5AD535185}" destId="{531F8A14-347B-4A52-8DB8-3D4898CEF041}" srcOrd="1" destOrd="0" presId="urn:microsoft.com/office/officeart/2005/8/layout/list1"/>
    <dgm:cxn modelId="{81609A0F-5CB8-41B9-A896-BB1463407817}" type="presOf" srcId="{B4367D98-A05A-4862-9B12-F4CFB4D80E87}" destId="{6CA9B39F-F48C-4176-A2E0-A53A1223C630}" srcOrd="0" destOrd="0" presId="urn:microsoft.com/office/officeart/2005/8/layout/list1"/>
    <dgm:cxn modelId="{1C1F9C76-810A-4865-A628-24FB97C44B8E}" srcId="{D6EB433D-5A11-4BB7-97AD-62ADB17439A0}" destId="{20FA8C18-2E7B-42B6-B0A2-BF742E1757F1}" srcOrd="2" destOrd="0" parTransId="{AA150CCE-1CC2-403C-958E-AADB54E48DED}" sibTransId="{5B58B7EF-E5F2-4D14-AECF-251F6D602D4C}"/>
    <dgm:cxn modelId="{C5FD6D3B-58D7-47B2-9619-CE7E13ED61BF}" type="presOf" srcId="{20FA8C18-2E7B-42B6-B0A2-BF742E1757F1}" destId="{8DA0C7CC-41FD-41FB-84BF-9F79681F057E}" srcOrd="1" destOrd="0" presId="urn:microsoft.com/office/officeart/2005/8/layout/list1"/>
    <dgm:cxn modelId="{BD517944-6BDD-45F5-B174-0C2CFAB2232E}" type="presOf" srcId="{B4367D98-A05A-4862-9B12-F4CFB4D80E87}" destId="{AA4210F9-C220-4D01-856C-9C83B0617845}" srcOrd="1" destOrd="0" presId="urn:microsoft.com/office/officeart/2005/8/layout/list1"/>
    <dgm:cxn modelId="{CA86ADC7-488C-449C-9A48-AD75ADEB0063}" type="presOf" srcId="{D6EB433D-5A11-4BB7-97AD-62ADB17439A0}" destId="{60ADCA12-61A7-4E32-B811-8A7393B7D8E1}" srcOrd="0" destOrd="0" presId="urn:microsoft.com/office/officeart/2005/8/layout/list1"/>
    <dgm:cxn modelId="{EE335E3C-FA0D-4C43-A5D2-495EC44C0690}" type="presOf" srcId="{580C8D6B-B5F4-441B-98E3-56E5AD535185}" destId="{A597E07D-2731-4D40-88E2-DAB3CCBE064A}" srcOrd="0" destOrd="0" presId="urn:microsoft.com/office/officeart/2005/8/layout/list1"/>
    <dgm:cxn modelId="{FC4A579B-869C-4B5A-B33E-FA223557540E}" srcId="{D6EB433D-5A11-4BB7-97AD-62ADB17439A0}" destId="{B4367D98-A05A-4862-9B12-F4CFB4D80E87}" srcOrd="0" destOrd="0" parTransId="{7A173010-79D0-4882-A844-3CB57D233066}" sibTransId="{E8A4BF60-F41C-4A91-A724-1AFF5EE43A72}"/>
    <dgm:cxn modelId="{8F0FABA1-09E5-4E9C-BA49-77D6D6F7407F}" type="presOf" srcId="{20FA8C18-2E7B-42B6-B0A2-BF742E1757F1}" destId="{22D859F7-4442-4317-B32D-7C2E76AF7D39}" srcOrd="0" destOrd="0" presId="urn:microsoft.com/office/officeart/2005/8/layout/list1"/>
    <dgm:cxn modelId="{348E1A96-F2F4-4ADB-AD2E-751626D1C285}" srcId="{D6EB433D-5A11-4BB7-97AD-62ADB17439A0}" destId="{580C8D6B-B5F4-441B-98E3-56E5AD535185}" srcOrd="1" destOrd="0" parTransId="{D3F6A147-F267-48A9-9174-B7466E34A910}" sibTransId="{F419D8EC-FBF8-4C7B-84C8-39FCB78AB46F}"/>
    <dgm:cxn modelId="{3A44AAAD-4942-42AA-8339-7FF830D333DE}" type="presParOf" srcId="{60ADCA12-61A7-4E32-B811-8A7393B7D8E1}" destId="{C971DBCE-534C-46A9-827C-8F7CD8997933}" srcOrd="0" destOrd="0" presId="urn:microsoft.com/office/officeart/2005/8/layout/list1"/>
    <dgm:cxn modelId="{8766A86F-5641-4F03-811E-D86636C724BA}" type="presParOf" srcId="{C971DBCE-534C-46A9-827C-8F7CD8997933}" destId="{6CA9B39F-F48C-4176-A2E0-A53A1223C630}" srcOrd="0" destOrd="0" presId="urn:microsoft.com/office/officeart/2005/8/layout/list1"/>
    <dgm:cxn modelId="{C9CA038F-1F80-4449-B36F-1C9797E3D243}" type="presParOf" srcId="{C971DBCE-534C-46A9-827C-8F7CD8997933}" destId="{AA4210F9-C220-4D01-856C-9C83B0617845}" srcOrd="1" destOrd="0" presId="urn:microsoft.com/office/officeart/2005/8/layout/list1"/>
    <dgm:cxn modelId="{10DF1361-6D0F-4BE7-8021-EC76C8099FF7}" type="presParOf" srcId="{60ADCA12-61A7-4E32-B811-8A7393B7D8E1}" destId="{29A98669-EFFD-43EE-A496-E7605420AE3F}" srcOrd="1" destOrd="0" presId="urn:microsoft.com/office/officeart/2005/8/layout/list1"/>
    <dgm:cxn modelId="{61BEA589-2A21-4EC9-8E91-DE92BD198DA8}" type="presParOf" srcId="{60ADCA12-61A7-4E32-B811-8A7393B7D8E1}" destId="{94F0407F-C314-4E17-9D00-808AA502AA82}" srcOrd="2" destOrd="0" presId="urn:microsoft.com/office/officeart/2005/8/layout/list1"/>
    <dgm:cxn modelId="{A15AD015-1B81-42B7-91A3-9FDCF78E05CB}" type="presParOf" srcId="{60ADCA12-61A7-4E32-B811-8A7393B7D8E1}" destId="{08E26F25-9447-479A-8942-7910227EACD8}" srcOrd="3" destOrd="0" presId="urn:microsoft.com/office/officeart/2005/8/layout/list1"/>
    <dgm:cxn modelId="{005FBC5F-8FFC-4403-A595-31246D7356A6}" type="presParOf" srcId="{60ADCA12-61A7-4E32-B811-8A7393B7D8E1}" destId="{E3EF9426-5C10-473A-95C9-5C894797ED8C}" srcOrd="4" destOrd="0" presId="urn:microsoft.com/office/officeart/2005/8/layout/list1"/>
    <dgm:cxn modelId="{43A6572D-0D09-4DE5-806C-A5CBDE4F0348}" type="presParOf" srcId="{E3EF9426-5C10-473A-95C9-5C894797ED8C}" destId="{A597E07D-2731-4D40-88E2-DAB3CCBE064A}" srcOrd="0" destOrd="0" presId="urn:microsoft.com/office/officeart/2005/8/layout/list1"/>
    <dgm:cxn modelId="{031590C6-E074-4F4C-A620-F10316E8B09A}" type="presParOf" srcId="{E3EF9426-5C10-473A-95C9-5C894797ED8C}" destId="{531F8A14-347B-4A52-8DB8-3D4898CEF041}" srcOrd="1" destOrd="0" presId="urn:microsoft.com/office/officeart/2005/8/layout/list1"/>
    <dgm:cxn modelId="{F0FC712C-0692-4B68-B872-54B4B3C6C8EC}" type="presParOf" srcId="{60ADCA12-61A7-4E32-B811-8A7393B7D8E1}" destId="{59DE7E45-5070-4B57-9A80-CCCBB112706C}" srcOrd="5" destOrd="0" presId="urn:microsoft.com/office/officeart/2005/8/layout/list1"/>
    <dgm:cxn modelId="{48DA9F88-32CD-4196-9D7A-C59E4ADBA6C8}" type="presParOf" srcId="{60ADCA12-61A7-4E32-B811-8A7393B7D8E1}" destId="{21FF290E-7E40-4868-AA3A-9CA8CB211551}" srcOrd="6" destOrd="0" presId="urn:microsoft.com/office/officeart/2005/8/layout/list1"/>
    <dgm:cxn modelId="{EFC27D02-C7A8-4C6C-A060-6B065A13259C}" type="presParOf" srcId="{60ADCA12-61A7-4E32-B811-8A7393B7D8E1}" destId="{5D0DD5CA-A738-4BF2-8F75-14537AD4410B}" srcOrd="7" destOrd="0" presId="urn:microsoft.com/office/officeart/2005/8/layout/list1"/>
    <dgm:cxn modelId="{64FA9962-7CCC-4402-83CD-B0E9189CE14F}" type="presParOf" srcId="{60ADCA12-61A7-4E32-B811-8A7393B7D8E1}" destId="{3245AF8E-9F57-4FB8-9B35-5468B3786BF4}" srcOrd="8" destOrd="0" presId="urn:microsoft.com/office/officeart/2005/8/layout/list1"/>
    <dgm:cxn modelId="{3A3F8BD7-6041-4953-9ED1-6BCDDF2F9276}" type="presParOf" srcId="{3245AF8E-9F57-4FB8-9B35-5468B3786BF4}" destId="{22D859F7-4442-4317-B32D-7C2E76AF7D39}" srcOrd="0" destOrd="0" presId="urn:microsoft.com/office/officeart/2005/8/layout/list1"/>
    <dgm:cxn modelId="{26810143-9ECA-4723-853F-C74EA8AE1993}" type="presParOf" srcId="{3245AF8E-9F57-4FB8-9B35-5468B3786BF4}" destId="{8DA0C7CC-41FD-41FB-84BF-9F79681F057E}" srcOrd="1" destOrd="0" presId="urn:microsoft.com/office/officeart/2005/8/layout/list1"/>
    <dgm:cxn modelId="{30012BC4-DA10-4DB6-B85F-1FF02BDB80A5}" type="presParOf" srcId="{60ADCA12-61A7-4E32-B811-8A7393B7D8E1}" destId="{BC1B24C6-EAED-4193-BF42-1574DBFFCBDD}" srcOrd="9" destOrd="0" presId="urn:microsoft.com/office/officeart/2005/8/layout/list1"/>
    <dgm:cxn modelId="{00E68E17-1BEB-4B91-B024-A208236C31A9}" type="presParOf" srcId="{60ADCA12-61A7-4E32-B811-8A7393B7D8E1}" destId="{B56DABB7-93B7-4BBF-8799-A27A03DC361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F1B1BE4-0EF4-4994-95A1-3428F52D548E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0D07F42-8CF5-4C6E-95A1-AAD5D6794DA3}">
      <dgm:prSet phldrT="[Текст]"/>
      <dgm:spPr/>
      <dgm:t>
        <a:bodyPr vert="vert270"/>
        <a:lstStyle/>
        <a:p>
          <a:pPr algn="ctr"/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Основными направлениями защиты информационной сферы являются:</a:t>
          </a:r>
        </a:p>
      </dgm:t>
    </dgm:pt>
    <dgm:pt modelId="{BC62DDDF-BD46-4B45-A426-8E501370A480}" type="parTrans" cxnId="{BD647B65-0A5A-49C7-B6F5-5C0EAD5272A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B58CAF-8A9F-4BC5-AF03-C25DEE396674}" type="sibTrans" cxnId="{BD647B65-0A5A-49C7-B6F5-5C0EAD5272A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51D3E6-EF87-48ED-B450-E09E4723F2B7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Защита интересов личности, общества и государства от воздействия вредной, недоброкачественной информации.</a:t>
          </a:r>
        </a:p>
      </dgm:t>
    </dgm:pt>
    <dgm:pt modelId="{6DFDA241-98C4-440C-833F-B10D5E5D8EDC}" type="parTrans" cxnId="{D73C488B-3F68-462B-8243-B5468FF6EAD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E2590F-7C86-4911-BDBC-5DE1C695A520}" type="sibTrans" cxnId="{D73C488B-3F68-462B-8243-B5468FF6EAD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23C100-9D48-432E-8E00-5519A23368C8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Защита информации, информационных ресурсов и информационной системы от неправомерного воздействия в различных ситуациях. </a:t>
          </a:r>
        </a:p>
      </dgm:t>
    </dgm:pt>
    <dgm:pt modelId="{FF9D5BC7-2AE2-4649-8E6F-988498E49933}" type="parTrans" cxnId="{F3305CA5-C798-4B21-9B91-FD07767D3F8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E45A97-2686-4229-86DA-88E653B8AA11}" type="sibTrans" cxnId="{F3305CA5-C798-4B21-9B91-FD07767D3F8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84B0C0-E69C-4F13-9524-5173016009C3}">
      <dgm:prSet phldrT="[Текст]"/>
      <dgm:spPr/>
      <dgm:t>
        <a:bodyPr/>
        <a:lstStyle/>
        <a:p>
          <a:r>
            <a:rPr lang="ru-RU">
              <a:latin typeface="Times New Roman" panose="02020603050405020304" pitchFamily="18" charset="0"/>
              <a:cs typeface="Times New Roman" panose="02020603050405020304" pitchFamily="18" charset="0"/>
            </a:rPr>
            <a:t>Защита информационных прав и свобод, которую обеспечивает институт интеллектуальной собственности.</a:t>
          </a:r>
        </a:p>
      </dgm:t>
    </dgm:pt>
    <dgm:pt modelId="{9B74A2FB-6935-4F3D-A2F4-03FFDC4E72BE}" type="parTrans" cxnId="{9E9EF3AE-BD8D-403F-8136-A781137B939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9A8FED-DE13-419F-B09B-CD8B3C2DAB53}" type="sibTrans" cxnId="{9E9EF3AE-BD8D-403F-8136-A781137B939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93749B-A0F4-4E48-8E14-8A1F2F7F99CB}" type="pres">
      <dgm:prSet presAssocID="{CF1B1BE4-0EF4-4994-95A1-3428F52D548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2EB3823-CB54-4064-A42E-AF51ABECE44E}" type="pres">
      <dgm:prSet presAssocID="{80D07F42-8CF5-4C6E-95A1-AAD5D6794DA3}" presName="thickLine" presStyleLbl="alignNode1" presStyleIdx="0" presStyleCnt="1"/>
      <dgm:spPr/>
    </dgm:pt>
    <dgm:pt modelId="{7DA6AAC7-EE48-4117-B5BD-4F7499B9B144}" type="pres">
      <dgm:prSet presAssocID="{80D07F42-8CF5-4C6E-95A1-AAD5D6794DA3}" presName="horz1" presStyleCnt="0"/>
      <dgm:spPr/>
    </dgm:pt>
    <dgm:pt modelId="{CE05B0CF-70AE-42A9-A9FD-DDD368649F3C}" type="pres">
      <dgm:prSet presAssocID="{80D07F42-8CF5-4C6E-95A1-AAD5D6794DA3}" presName="tx1" presStyleLbl="revTx" presStyleIdx="0" presStyleCnt="4"/>
      <dgm:spPr/>
      <dgm:t>
        <a:bodyPr/>
        <a:lstStyle/>
        <a:p>
          <a:endParaRPr lang="ru-RU"/>
        </a:p>
      </dgm:t>
    </dgm:pt>
    <dgm:pt modelId="{329E292B-FF4D-44AC-9692-FB37415D670D}" type="pres">
      <dgm:prSet presAssocID="{80D07F42-8CF5-4C6E-95A1-AAD5D6794DA3}" presName="vert1" presStyleCnt="0"/>
      <dgm:spPr/>
    </dgm:pt>
    <dgm:pt modelId="{832DB359-4207-4795-9079-612DB151B593}" type="pres">
      <dgm:prSet presAssocID="{2751D3E6-EF87-48ED-B450-E09E4723F2B7}" presName="vertSpace2a" presStyleCnt="0"/>
      <dgm:spPr/>
    </dgm:pt>
    <dgm:pt modelId="{BE2997EC-040E-4506-B818-CB41BDB7BC09}" type="pres">
      <dgm:prSet presAssocID="{2751D3E6-EF87-48ED-B450-E09E4723F2B7}" presName="horz2" presStyleCnt="0"/>
      <dgm:spPr/>
    </dgm:pt>
    <dgm:pt modelId="{415F4E9E-C31B-459C-A6FA-7E75DE7C58D0}" type="pres">
      <dgm:prSet presAssocID="{2751D3E6-EF87-48ED-B450-E09E4723F2B7}" presName="horzSpace2" presStyleCnt="0"/>
      <dgm:spPr/>
    </dgm:pt>
    <dgm:pt modelId="{362271A9-2A27-46AA-9969-CF197DAE0199}" type="pres">
      <dgm:prSet presAssocID="{2751D3E6-EF87-48ED-B450-E09E4723F2B7}" presName="tx2" presStyleLbl="revTx" presStyleIdx="1" presStyleCnt="4"/>
      <dgm:spPr/>
      <dgm:t>
        <a:bodyPr/>
        <a:lstStyle/>
        <a:p>
          <a:endParaRPr lang="ru-RU"/>
        </a:p>
      </dgm:t>
    </dgm:pt>
    <dgm:pt modelId="{B74B32FF-4D74-4C18-8E1A-2B7B4158936A}" type="pres">
      <dgm:prSet presAssocID="{2751D3E6-EF87-48ED-B450-E09E4723F2B7}" presName="vert2" presStyleCnt="0"/>
      <dgm:spPr/>
    </dgm:pt>
    <dgm:pt modelId="{6458C704-4B6F-486D-913A-C01246E4FE10}" type="pres">
      <dgm:prSet presAssocID="{2751D3E6-EF87-48ED-B450-E09E4723F2B7}" presName="thinLine2b" presStyleLbl="callout" presStyleIdx="0" presStyleCnt="3"/>
      <dgm:spPr/>
    </dgm:pt>
    <dgm:pt modelId="{AA580C3F-7026-4F8A-B1BB-C4E8B86A6E91}" type="pres">
      <dgm:prSet presAssocID="{2751D3E6-EF87-48ED-B450-E09E4723F2B7}" presName="vertSpace2b" presStyleCnt="0"/>
      <dgm:spPr/>
    </dgm:pt>
    <dgm:pt modelId="{F0F92EA3-DF43-4280-9A87-9575626A1352}" type="pres">
      <dgm:prSet presAssocID="{8723C100-9D48-432E-8E00-5519A23368C8}" presName="horz2" presStyleCnt="0"/>
      <dgm:spPr/>
    </dgm:pt>
    <dgm:pt modelId="{ED76CEB2-399A-45D1-B34F-13AC683DCEDE}" type="pres">
      <dgm:prSet presAssocID="{8723C100-9D48-432E-8E00-5519A23368C8}" presName="horzSpace2" presStyleCnt="0"/>
      <dgm:spPr/>
    </dgm:pt>
    <dgm:pt modelId="{49637CA9-6013-4944-906D-8437CE2C1018}" type="pres">
      <dgm:prSet presAssocID="{8723C100-9D48-432E-8E00-5519A23368C8}" presName="tx2" presStyleLbl="revTx" presStyleIdx="2" presStyleCnt="4"/>
      <dgm:spPr/>
      <dgm:t>
        <a:bodyPr/>
        <a:lstStyle/>
        <a:p>
          <a:endParaRPr lang="ru-RU"/>
        </a:p>
      </dgm:t>
    </dgm:pt>
    <dgm:pt modelId="{77EA16CF-ABA8-4536-AFBD-8E3F8914A83C}" type="pres">
      <dgm:prSet presAssocID="{8723C100-9D48-432E-8E00-5519A23368C8}" presName="vert2" presStyleCnt="0"/>
      <dgm:spPr/>
    </dgm:pt>
    <dgm:pt modelId="{2A97AAA8-B3FC-484F-9C02-9A36C6A343C9}" type="pres">
      <dgm:prSet presAssocID="{8723C100-9D48-432E-8E00-5519A23368C8}" presName="thinLine2b" presStyleLbl="callout" presStyleIdx="1" presStyleCnt="3"/>
      <dgm:spPr/>
    </dgm:pt>
    <dgm:pt modelId="{1E8E38FC-4C74-4602-BF33-7DA916AC9AF4}" type="pres">
      <dgm:prSet presAssocID="{8723C100-9D48-432E-8E00-5519A23368C8}" presName="vertSpace2b" presStyleCnt="0"/>
      <dgm:spPr/>
    </dgm:pt>
    <dgm:pt modelId="{4DC3E219-4694-4A11-92C2-B457D674805E}" type="pres">
      <dgm:prSet presAssocID="{8D84B0C0-E69C-4F13-9524-5173016009C3}" presName="horz2" presStyleCnt="0"/>
      <dgm:spPr/>
    </dgm:pt>
    <dgm:pt modelId="{E5E95138-4B17-4366-AF5D-C130AF148C06}" type="pres">
      <dgm:prSet presAssocID="{8D84B0C0-E69C-4F13-9524-5173016009C3}" presName="horzSpace2" presStyleCnt="0"/>
      <dgm:spPr/>
    </dgm:pt>
    <dgm:pt modelId="{480C9B00-8F8C-4A1B-BA2F-862698D2217B}" type="pres">
      <dgm:prSet presAssocID="{8D84B0C0-E69C-4F13-9524-5173016009C3}" presName="tx2" presStyleLbl="revTx" presStyleIdx="3" presStyleCnt="4"/>
      <dgm:spPr/>
      <dgm:t>
        <a:bodyPr/>
        <a:lstStyle/>
        <a:p>
          <a:endParaRPr lang="ru-RU"/>
        </a:p>
      </dgm:t>
    </dgm:pt>
    <dgm:pt modelId="{B3C6C120-5585-4B87-8B34-9548D68561EB}" type="pres">
      <dgm:prSet presAssocID="{8D84B0C0-E69C-4F13-9524-5173016009C3}" presName="vert2" presStyleCnt="0"/>
      <dgm:spPr/>
    </dgm:pt>
    <dgm:pt modelId="{D9B11020-739D-4E85-A00A-62B6229BF231}" type="pres">
      <dgm:prSet presAssocID="{8D84B0C0-E69C-4F13-9524-5173016009C3}" presName="thinLine2b" presStyleLbl="callout" presStyleIdx="2" presStyleCnt="3"/>
      <dgm:spPr/>
    </dgm:pt>
    <dgm:pt modelId="{888C8EF8-BE23-4B8F-A2FB-40D930627E3A}" type="pres">
      <dgm:prSet presAssocID="{8D84B0C0-E69C-4F13-9524-5173016009C3}" presName="vertSpace2b" presStyleCnt="0"/>
      <dgm:spPr/>
    </dgm:pt>
  </dgm:ptLst>
  <dgm:cxnLst>
    <dgm:cxn modelId="{9E9EF3AE-BD8D-403F-8136-A781137B9397}" srcId="{80D07F42-8CF5-4C6E-95A1-AAD5D6794DA3}" destId="{8D84B0C0-E69C-4F13-9524-5173016009C3}" srcOrd="2" destOrd="0" parTransId="{9B74A2FB-6935-4F3D-A2F4-03FFDC4E72BE}" sibTransId="{589A8FED-DE13-419F-B09B-CD8B3C2DAB53}"/>
    <dgm:cxn modelId="{325503F3-81AD-4A17-97EC-7E00B601139F}" type="presOf" srcId="{80D07F42-8CF5-4C6E-95A1-AAD5D6794DA3}" destId="{CE05B0CF-70AE-42A9-A9FD-DDD368649F3C}" srcOrd="0" destOrd="0" presId="urn:microsoft.com/office/officeart/2008/layout/LinedList"/>
    <dgm:cxn modelId="{109FE784-0311-4B4F-99D4-F94F878F6D7D}" type="presOf" srcId="{8D84B0C0-E69C-4F13-9524-5173016009C3}" destId="{480C9B00-8F8C-4A1B-BA2F-862698D2217B}" srcOrd="0" destOrd="0" presId="urn:microsoft.com/office/officeart/2008/layout/LinedList"/>
    <dgm:cxn modelId="{51A142EF-87EA-4125-A944-A8E0A33F48ED}" type="presOf" srcId="{CF1B1BE4-0EF4-4994-95A1-3428F52D548E}" destId="{D093749B-A0F4-4E48-8E14-8A1F2F7F99CB}" srcOrd="0" destOrd="0" presId="urn:microsoft.com/office/officeart/2008/layout/LinedList"/>
    <dgm:cxn modelId="{D73C488B-3F68-462B-8243-B5468FF6EAD2}" srcId="{80D07F42-8CF5-4C6E-95A1-AAD5D6794DA3}" destId="{2751D3E6-EF87-48ED-B450-E09E4723F2B7}" srcOrd="0" destOrd="0" parTransId="{6DFDA241-98C4-440C-833F-B10D5E5D8EDC}" sibTransId="{B8E2590F-7C86-4911-BDBC-5DE1C695A520}"/>
    <dgm:cxn modelId="{BD647B65-0A5A-49C7-B6F5-5C0EAD5272A6}" srcId="{CF1B1BE4-0EF4-4994-95A1-3428F52D548E}" destId="{80D07F42-8CF5-4C6E-95A1-AAD5D6794DA3}" srcOrd="0" destOrd="0" parTransId="{BC62DDDF-BD46-4B45-A426-8E501370A480}" sibTransId="{96B58CAF-8A9F-4BC5-AF03-C25DEE396674}"/>
    <dgm:cxn modelId="{F3305CA5-C798-4B21-9B91-FD07767D3F87}" srcId="{80D07F42-8CF5-4C6E-95A1-AAD5D6794DA3}" destId="{8723C100-9D48-432E-8E00-5519A23368C8}" srcOrd="1" destOrd="0" parTransId="{FF9D5BC7-2AE2-4649-8E6F-988498E49933}" sibTransId="{22E45A97-2686-4229-86DA-88E653B8AA11}"/>
    <dgm:cxn modelId="{1BD769CB-28BD-4203-971B-F4913475F807}" type="presOf" srcId="{8723C100-9D48-432E-8E00-5519A23368C8}" destId="{49637CA9-6013-4944-906D-8437CE2C1018}" srcOrd="0" destOrd="0" presId="urn:microsoft.com/office/officeart/2008/layout/LinedList"/>
    <dgm:cxn modelId="{2CE9A939-23D5-4AEB-B71E-3FB649A832AB}" type="presOf" srcId="{2751D3E6-EF87-48ED-B450-E09E4723F2B7}" destId="{362271A9-2A27-46AA-9969-CF197DAE0199}" srcOrd="0" destOrd="0" presId="urn:microsoft.com/office/officeart/2008/layout/LinedList"/>
    <dgm:cxn modelId="{87A0DCB0-415C-4826-AB3C-0B42216D2CFF}" type="presParOf" srcId="{D093749B-A0F4-4E48-8E14-8A1F2F7F99CB}" destId="{A2EB3823-CB54-4064-A42E-AF51ABECE44E}" srcOrd="0" destOrd="0" presId="urn:microsoft.com/office/officeart/2008/layout/LinedList"/>
    <dgm:cxn modelId="{523C5BE1-AC5D-422C-AD74-AF02183004CA}" type="presParOf" srcId="{D093749B-A0F4-4E48-8E14-8A1F2F7F99CB}" destId="{7DA6AAC7-EE48-4117-B5BD-4F7499B9B144}" srcOrd="1" destOrd="0" presId="urn:microsoft.com/office/officeart/2008/layout/LinedList"/>
    <dgm:cxn modelId="{0E2A0E55-B9D6-45B1-9505-8CC8F26DA76E}" type="presParOf" srcId="{7DA6AAC7-EE48-4117-B5BD-4F7499B9B144}" destId="{CE05B0CF-70AE-42A9-A9FD-DDD368649F3C}" srcOrd="0" destOrd="0" presId="urn:microsoft.com/office/officeart/2008/layout/LinedList"/>
    <dgm:cxn modelId="{1AA79365-64CE-4FA0-AE69-1F02528CA726}" type="presParOf" srcId="{7DA6AAC7-EE48-4117-B5BD-4F7499B9B144}" destId="{329E292B-FF4D-44AC-9692-FB37415D670D}" srcOrd="1" destOrd="0" presId="urn:microsoft.com/office/officeart/2008/layout/LinedList"/>
    <dgm:cxn modelId="{1998BDE3-1E9D-423D-B979-1020043F0AED}" type="presParOf" srcId="{329E292B-FF4D-44AC-9692-FB37415D670D}" destId="{832DB359-4207-4795-9079-612DB151B593}" srcOrd="0" destOrd="0" presId="urn:microsoft.com/office/officeart/2008/layout/LinedList"/>
    <dgm:cxn modelId="{7F120A7B-AAD5-4CD1-917C-7BF955645DF4}" type="presParOf" srcId="{329E292B-FF4D-44AC-9692-FB37415D670D}" destId="{BE2997EC-040E-4506-B818-CB41BDB7BC09}" srcOrd="1" destOrd="0" presId="urn:microsoft.com/office/officeart/2008/layout/LinedList"/>
    <dgm:cxn modelId="{7438781F-C003-4D42-A408-1A07486DAF29}" type="presParOf" srcId="{BE2997EC-040E-4506-B818-CB41BDB7BC09}" destId="{415F4E9E-C31B-459C-A6FA-7E75DE7C58D0}" srcOrd="0" destOrd="0" presId="urn:microsoft.com/office/officeart/2008/layout/LinedList"/>
    <dgm:cxn modelId="{2E0B26E7-C9AF-47CF-91C6-B42654C06562}" type="presParOf" srcId="{BE2997EC-040E-4506-B818-CB41BDB7BC09}" destId="{362271A9-2A27-46AA-9969-CF197DAE0199}" srcOrd="1" destOrd="0" presId="urn:microsoft.com/office/officeart/2008/layout/LinedList"/>
    <dgm:cxn modelId="{DF548E57-4E93-404A-892C-AFE08742318D}" type="presParOf" srcId="{BE2997EC-040E-4506-B818-CB41BDB7BC09}" destId="{B74B32FF-4D74-4C18-8E1A-2B7B4158936A}" srcOrd="2" destOrd="0" presId="urn:microsoft.com/office/officeart/2008/layout/LinedList"/>
    <dgm:cxn modelId="{46F65B25-6CE6-4AF7-8731-8D1E35319947}" type="presParOf" srcId="{329E292B-FF4D-44AC-9692-FB37415D670D}" destId="{6458C704-4B6F-486D-913A-C01246E4FE10}" srcOrd="2" destOrd="0" presId="urn:microsoft.com/office/officeart/2008/layout/LinedList"/>
    <dgm:cxn modelId="{0D283603-8857-44EB-A7C4-092057CE2B65}" type="presParOf" srcId="{329E292B-FF4D-44AC-9692-FB37415D670D}" destId="{AA580C3F-7026-4F8A-B1BB-C4E8B86A6E91}" srcOrd="3" destOrd="0" presId="urn:microsoft.com/office/officeart/2008/layout/LinedList"/>
    <dgm:cxn modelId="{2CB74EE9-4AFB-4A62-B77D-DA16F68A804C}" type="presParOf" srcId="{329E292B-FF4D-44AC-9692-FB37415D670D}" destId="{F0F92EA3-DF43-4280-9A87-9575626A1352}" srcOrd="4" destOrd="0" presId="urn:microsoft.com/office/officeart/2008/layout/LinedList"/>
    <dgm:cxn modelId="{EAB5DDEE-A45B-4293-A39B-54A4C3D60B3A}" type="presParOf" srcId="{F0F92EA3-DF43-4280-9A87-9575626A1352}" destId="{ED76CEB2-399A-45D1-B34F-13AC683DCEDE}" srcOrd="0" destOrd="0" presId="urn:microsoft.com/office/officeart/2008/layout/LinedList"/>
    <dgm:cxn modelId="{31EE683C-F1F3-4744-970D-074E63F19607}" type="presParOf" srcId="{F0F92EA3-DF43-4280-9A87-9575626A1352}" destId="{49637CA9-6013-4944-906D-8437CE2C1018}" srcOrd="1" destOrd="0" presId="urn:microsoft.com/office/officeart/2008/layout/LinedList"/>
    <dgm:cxn modelId="{0823F06A-92A0-4EA2-8A06-ED1276564AE4}" type="presParOf" srcId="{F0F92EA3-DF43-4280-9A87-9575626A1352}" destId="{77EA16CF-ABA8-4536-AFBD-8E3F8914A83C}" srcOrd="2" destOrd="0" presId="urn:microsoft.com/office/officeart/2008/layout/LinedList"/>
    <dgm:cxn modelId="{70F60470-F43E-4501-8E0B-87B5DBFC2490}" type="presParOf" srcId="{329E292B-FF4D-44AC-9692-FB37415D670D}" destId="{2A97AAA8-B3FC-484F-9C02-9A36C6A343C9}" srcOrd="5" destOrd="0" presId="urn:microsoft.com/office/officeart/2008/layout/LinedList"/>
    <dgm:cxn modelId="{71610D85-BE91-4D17-952B-02031D04496B}" type="presParOf" srcId="{329E292B-FF4D-44AC-9692-FB37415D670D}" destId="{1E8E38FC-4C74-4602-BF33-7DA916AC9AF4}" srcOrd="6" destOrd="0" presId="urn:microsoft.com/office/officeart/2008/layout/LinedList"/>
    <dgm:cxn modelId="{CB1094E4-AD29-41BF-83AF-09DD85BE7744}" type="presParOf" srcId="{329E292B-FF4D-44AC-9692-FB37415D670D}" destId="{4DC3E219-4694-4A11-92C2-B457D674805E}" srcOrd="7" destOrd="0" presId="urn:microsoft.com/office/officeart/2008/layout/LinedList"/>
    <dgm:cxn modelId="{5074A2FA-4733-45FF-B4C4-E6345526EDF3}" type="presParOf" srcId="{4DC3E219-4694-4A11-92C2-B457D674805E}" destId="{E5E95138-4B17-4366-AF5D-C130AF148C06}" srcOrd="0" destOrd="0" presId="urn:microsoft.com/office/officeart/2008/layout/LinedList"/>
    <dgm:cxn modelId="{945ABC5B-16C4-434B-9C5A-8164A3223470}" type="presParOf" srcId="{4DC3E219-4694-4A11-92C2-B457D674805E}" destId="{480C9B00-8F8C-4A1B-BA2F-862698D2217B}" srcOrd="1" destOrd="0" presId="urn:microsoft.com/office/officeart/2008/layout/LinedList"/>
    <dgm:cxn modelId="{1EF5BB4B-A1CB-4B5A-9ACA-0F0D5A317881}" type="presParOf" srcId="{4DC3E219-4694-4A11-92C2-B457D674805E}" destId="{B3C6C120-5585-4B87-8B34-9548D68561EB}" srcOrd="2" destOrd="0" presId="urn:microsoft.com/office/officeart/2008/layout/LinedList"/>
    <dgm:cxn modelId="{3FF9ACB9-17A8-4570-BFAF-E74DB79EAAD3}" type="presParOf" srcId="{329E292B-FF4D-44AC-9692-FB37415D670D}" destId="{D9B11020-739D-4E85-A00A-62B6229BF231}" srcOrd="8" destOrd="0" presId="urn:microsoft.com/office/officeart/2008/layout/LinedList"/>
    <dgm:cxn modelId="{12B0A3D3-9D43-415A-B89B-2C3DC33A3EBD}" type="presParOf" srcId="{329E292B-FF4D-44AC-9692-FB37415D670D}" destId="{888C8EF8-BE23-4B8F-A2FB-40D930627E3A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9174736-1B16-49AB-B912-6CF1B7E37B49}" type="doc">
      <dgm:prSet loTypeId="urn:microsoft.com/office/officeart/2005/8/layout/default" loCatId="list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5819869C-317E-4C8A-921A-D30EC88E410D}">
      <dgm:prSet phldrT="[Текст]"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Во-первых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, оценка рисков, посредством которой происходит выявление угроз, оценка уязвимости соответствующей информации и вероятности возникновения угроз.</a:t>
          </a:r>
        </a:p>
      </dgm:t>
    </dgm:pt>
    <dgm:pt modelId="{BCE2C0ED-4F72-4435-B73D-06AD0E4BBD1B}" type="parTrans" cxnId="{75E85177-0060-4E39-954F-8A8D05E7873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BE15BC-E818-4599-8C35-43D0C981908C}" type="sibTrans" cxnId="{75E85177-0060-4E39-954F-8A8D05E7873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9E5F45-CE94-4F8C-A8BE-3535AF7D217A}">
      <dgm:prSet phldrT="[Текст]"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Во-вторых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, юридические, законодательные, регулирующие и договорные требования, которым должны удовлетворять пользователи информации.</a:t>
          </a:r>
        </a:p>
      </dgm:t>
    </dgm:pt>
    <dgm:pt modelId="{5278FE3D-56CE-46D0-9E66-DB6A8A19A32F}" type="parTrans" cxnId="{9E952348-E371-4DEB-9576-A72299E8092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7C6E17-985E-49E5-933B-AFA12F63E6D5}" type="sibTrans" cxnId="{9E952348-E371-4DEB-9576-A72299E8092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1B5E92-6E5A-4F42-ABFA-D275E25AEE26}">
      <dgm:prSet phldrT="[Текст]"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В-третьих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, набор принципов, целей и требований, разработанных владельцем информации в отношении обработки информации.</a:t>
          </a:r>
        </a:p>
      </dgm:t>
    </dgm:pt>
    <dgm:pt modelId="{B6D79567-8611-4BAD-A7E0-763446EA4956}" type="parTrans" cxnId="{41DF09A2-7329-4505-9FAF-AF79951FD62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4A0C1F-13A1-4190-BDDA-5349A60EC4BC}" type="sibTrans" cxnId="{41DF09A2-7329-4505-9FAF-AF79951FD62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D9ECB1-95A4-4C32-BDB8-E21B1CECC354}" type="pres">
      <dgm:prSet presAssocID="{69174736-1B16-49AB-B912-6CF1B7E37B4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07C5B9-BB77-4FE7-95E3-C9F67817416E}" type="pres">
      <dgm:prSet presAssocID="{5819869C-317E-4C8A-921A-D30EC88E410D}" presName="node" presStyleLbl="node1" presStyleIdx="0" presStyleCnt="3" custScaleX="1210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40EF6A-DB35-4D72-97A9-3CF27ECC67C3}" type="pres">
      <dgm:prSet presAssocID="{C2BE15BC-E818-4599-8C35-43D0C981908C}" presName="sibTrans" presStyleCnt="0"/>
      <dgm:spPr/>
    </dgm:pt>
    <dgm:pt modelId="{7831BDF5-ECE1-4707-AA94-18655F008AD9}" type="pres">
      <dgm:prSet presAssocID="{629E5F45-CE94-4F8C-A8BE-3535AF7D217A}" presName="node" presStyleLbl="node1" presStyleIdx="1" presStyleCnt="3" custScaleX="1215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BC5F13-4805-4FEF-AE47-40384ACCCCDF}" type="pres">
      <dgm:prSet presAssocID="{AC7C6E17-985E-49E5-933B-AFA12F63E6D5}" presName="sibTrans" presStyleCnt="0"/>
      <dgm:spPr/>
    </dgm:pt>
    <dgm:pt modelId="{F62682B2-900E-4599-9165-516391FE67A0}" type="pres">
      <dgm:prSet presAssocID="{921B5E92-6E5A-4F42-ABFA-D275E25AEE26}" presName="node" presStyleLbl="node1" presStyleIdx="2" presStyleCnt="3" custScaleX="1285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DF09A2-7329-4505-9FAF-AF79951FD629}" srcId="{69174736-1B16-49AB-B912-6CF1B7E37B49}" destId="{921B5E92-6E5A-4F42-ABFA-D275E25AEE26}" srcOrd="2" destOrd="0" parTransId="{B6D79567-8611-4BAD-A7E0-763446EA4956}" sibTransId="{8B4A0C1F-13A1-4190-BDDA-5349A60EC4BC}"/>
    <dgm:cxn modelId="{7DAF32A7-D531-4FD8-A57D-F8D56F9FC36C}" type="presOf" srcId="{69174736-1B16-49AB-B912-6CF1B7E37B49}" destId="{BAD9ECB1-95A4-4C32-BDB8-E21B1CECC354}" srcOrd="0" destOrd="0" presId="urn:microsoft.com/office/officeart/2005/8/layout/default"/>
    <dgm:cxn modelId="{F6ED6C1A-FA7B-4B43-A0F8-F95EEDD26260}" type="presOf" srcId="{629E5F45-CE94-4F8C-A8BE-3535AF7D217A}" destId="{7831BDF5-ECE1-4707-AA94-18655F008AD9}" srcOrd="0" destOrd="0" presId="urn:microsoft.com/office/officeart/2005/8/layout/default"/>
    <dgm:cxn modelId="{576B7AB1-C324-4667-9621-E55CF6B609A3}" type="presOf" srcId="{5819869C-317E-4C8A-921A-D30EC88E410D}" destId="{6207C5B9-BB77-4FE7-95E3-C9F67817416E}" srcOrd="0" destOrd="0" presId="urn:microsoft.com/office/officeart/2005/8/layout/default"/>
    <dgm:cxn modelId="{58BE4229-258D-4125-B78C-A13BA5BEF05C}" type="presOf" srcId="{921B5E92-6E5A-4F42-ABFA-D275E25AEE26}" destId="{F62682B2-900E-4599-9165-516391FE67A0}" srcOrd="0" destOrd="0" presId="urn:microsoft.com/office/officeart/2005/8/layout/default"/>
    <dgm:cxn modelId="{75E85177-0060-4E39-954F-8A8D05E78730}" srcId="{69174736-1B16-49AB-B912-6CF1B7E37B49}" destId="{5819869C-317E-4C8A-921A-D30EC88E410D}" srcOrd="0" destOrd="0" parTransId="{BCE2C0ED-4F72-4435-B73D-06AD0E4BBD1B}" sibTransId="{C2BE15BC-E818-4599-8C35-43D0C981908C}"/>
    <dgm:cxn modelId="{9E952348-E371-4DEB-9576-A72299E80927}" srcId="{69174736-1B16-49AB-B912-6CF1B7E37B49}" destId="{629E5F45-CE94-4F8C-A8BE-3535AF7D217A}" srcOrd="1" destOrd="0" parTransId="{5278FE3D-56CE-46D0-9E66-DB6A8A19A32F}" sibTransId="{AC7C6E17-985E-49E5-933B-AFA12F63E6D5}"/>
    <dgm:cxn modelId="{808D625A-FB59-42CC-8E4C-54D762CCC845}" type="presParOf" srcId="{BAD9ECB1-95A4-4C32-BDB8-E21B1CECC354}" destId="{6207C5B9-BB77-4FE7-95E3-C9F67817416E}" srcOrd="0" destOrd="0" presId="urn:microsoft.com/office/officeart/2005/8/layout/default"/>
    <dgm:cxn modelId="{E6CAE65F-B14A-45DE-8362-3AFD8E6EDE21}" type="presParOf" srcId="{BAD9ECB1-95A4-4C32-BDB8-E21B1CECC354}" destId="{4640EF6A-DB35-4D72-97A9-3CF27ECC67C3}" srcOrd="1" destOrd="0" presId="urn:microsoft.com/office/officeart/2005/8/layout/default"/>
    <dgm:cxn modelId="{F45806A4-9D5F-4FF4-BC75-2BBF1F1B764D}" type="presParOf" srcId="{BAD9ECB1-95A4-4C32-BDB8-E21B1CECC354}" destId="{7831BDF5-ECE1-4707-AA94-18655F008AD9}" srcOrd="2" destOrd="0" presId="urn:microsoft.com/office/officeart/2005/8/layout/default"/>
    <dgm:cxn modelId="{87F55952-F2F1-4780-A08E-B8B2E97ABD80}" type="presParOf" srcId="{BAD9ECB1-95A4-4C32-BDB8-E21B1CECC354}" destId="{A1BC5F13-4805-4FEF-AE47-40384ACCCCDF}" srcOrd="3" destOrd="0" presId="urn:microsoft.com/office/officeart/2005/8/layout/default"/>
    <dgm:cxn modelId="{56732735-D902-4827-A6F4-733129F9B8AE}" type="presParOf" srcId="{BAD9ECB1-95A4-4C32-BDB8-E21B1CECC354}" destId="{F62682B2-900E-4599-9165-516391FE67A0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93BEF42-13BE-4617-B07A-E6632260586E}" type="doc">
      <dgm:prSet loTypeId="urn:microsoft.com/office/officeart/2008/layout/VerticalCurvedList" loCatId="list" qsTypeId="urn:microsoft.com/office/officeart/2005/8/quickstyle/simple5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72A14A64-6A35-49A3-83BC-765BA856FC11}">
      <dgm:prSet phldrT="[Текст]" custT="1"/>
      <dgm:spPr/>
      <dgm:t>
        <a:bodyPr/>
        <a:lstStyle/>
        <a:p>
          <a:pPr algn="ctr"/>
          <a:r>
            <a:rPr lang="ru-RU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классы защищенности информации</a:t>
          </a:r>
        </a:p>
      </dgm:t>
    </dgm:pt>
    <dgm:pt modelId="{B08A9AB0-F6F6-4642-BD48-DEE577A7EB91}" type="parTrans" cxnId="{BC9A4510-547B-44B0-A343-3DB41D5E63E3}">
      <dgm:prSet/>
      <dgm:spPr/>
      <dgm:t>
        <a:bodyPr/>
        <a:lstStyle/>
        <a:p>
          <a:pPr algn="ctr"/>
          <a:endParaRPr lang="ru-RU" sz="3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F6AD43-E723-4074-A45D-16FF4821D4D4}" type="sibTrans" cxnId="{BC9A4510-547B-44B0-A343-3DB41D5E63E3}">
      <dgm:prSet/>
      <dgm:spPr/>
      <dgm:t>
        <a:bodyPr/>
        <a:lstStyle/>
        <a:p>
          <a:pPr algn="ctr"/>
          <a:endParaRPr lang="ru-RU" sz="3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4B8732-3D15-4BC4-B2DB-560FEDC03C6C}">
      <dgm:prSet phldrT="[Текст]" custT="1"/>
      <dgm:spPr/>
      <dgm:t>
        <a:bodyPr/>
        <a:lstStyle/>
        <a:p>
          <a:pPr algn="ctr"/>
          <a:r>
            <a:rPr lang="ru-RU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существующие требования по защите информации того или иного класса</a:t>
          </a:r>
        </a:p>
      </dgm:t>
    </dgm:pt>
    <dgm:pt modelId="{0C99C17E-5B5A-4E7B-BCD5-F73578788497}" type="parTrans" cxnId="{ACBED945-F441-43AE-9A2E-A522A95EB208}">
      <dgm:prSet/>
      <dgm:spPr/>
      <dgm:t>
        <a:bodyPr/>
        <a:lstStyle/>
        <a:p>
          <a:pPr algn="ctr"/>
          <a:endParaRPr lang="ru-RU" sz="3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36E627-CE64-492C-832C-FF89A15C5CA5}" type="sibTrans" cxnId="{ACBED945-F441-43AE-9A2E-A522A95EB208}">
      <dgm:prSet/>
      <dgm:spPr/>
      <dgm:t>
        <a:bodyPr/>
        <a:lstStyle/>
        <a:p>
          <a:pPr algn="ctr"/>
          <a:endParaRPr lang="ru-RU" sz="3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EB6855-24F0-430D-BE87-7A3819628EB5}">
      <dgm:prSet custT="1"/>
      <dgm:spPr/>
      <dgm:t>
        <a:bodyPr/>
        <a:lstStyle/>
        <a:p>
          <a:pPr algn="ctr"/>
          <a:r>
            <a:rPr lang="ru-RU" sz="3200" b="1">
              <a:latin typeface="Times New Roman" panose="02020603050405020304" pitchFamily="18" charset="0"/>
              <a:cs typeface="Times New Roman" panose="02020603050405020304" pitchFamily="18" charset="0"/>
            </a:rPr>
            <a:t>взаимосвязь требований между собой</a:t>
          </a:r>
        </a:p>
      </dgm:t>
    </dgm:pt>
    <dgm:pt modelId="{AF3DBFA4-E80C-4A4D-98E1-026933EDBAC7}" type="parTrans" cxnId="{BF5A0E66-0B68-43B1-89F8-501A2839ABEB}">
      <dgm:prSet/>
      <dgm:spPr/>
      <dgm:t>
        <a:bodyPr/>
        <a:lstStyle/>
        <a:p>
          <a:pPr algn="ctr"/>
          <a:endParaRPr lang="ru-RU" sz="3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EC21BD-5877-48BA-958E-CA7ADAAE53C9}" type="sibTrans" cxnId="{BF5A0E66-0B68-43B1-89F8-501A2839ABEB}">
      <dgm:prSet/>
      <dgm:spPr/>
      <dgm:t>
        <a:bodyPr/>
        <a:lstStyle/>
        <a:p>
          <a:pPr algn="ctr"/>
          <a:endParaRPr lang="ru-RU" sz="3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93D076-1BDB-404B-878A-EEEC51332B3A}" type="pres">
      <dgm:prSet presAssocID="{E93BEF42-13BE-4617-B07A-E6632260586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4EC3D35C-EE83-44E2-A3B9-F5ABF6498903}" type="pres">
      <dgm:prSet presAssocID="{E93BEF42-13BE-4617-B07A-E6632260586E}" presName="Name1" presStyleCnt="0"/>
      <dgm:spPr/>
    </dgm:pt>
    <dgm:pt modelId="{C9788974-EC36-4F39-9B22-10BC7FFA3BFF}" type="pres">
      <dgm:prSet presAssocID="{E93BEF42-13BE-4617-B07A-E6632260586E}" presName="cycle" presStyleCnt="0"/>
      <dgm:spPr/>
    </dgm:pt>
    <dgm:pt modelId="{69CB4B7E-319C-4AAA-8A55-31E2A0A1D5FE}" type="pres">
      <dgm:prSet presAssocID="{E93BEF42-13BE-4617-B07A-E6632260586E}" presName="srcNode" presStyleLbl="node1" presStyleIdx="0" presStyleCnt="3"/>
      <dgm:spPr/>
    </dgm:pt>
    <dgm:pt modelId="{977277C4-93D4-4385-9246-A1181BC350D2}" type="pres">
      <dgm:prSet presAssocID="{E93BEF42-13BE-4617-B07A-E6632260586E}" presName="conn" presStyleLbl="parChTrans1D2" presStyleIdx="0" presStyleCnt="1"/>
      <dgm:spPr/>
      <dgm:t>
        <a:bodyPr/>
        <a:lstStyle/>
        <a:p>
          <a:endParaRPr lang="ru-RU"/>
        </a:p>
      </dgm:t>
    </dgm:pt>
    <dgm:pt modelId="{72C15A65-6071-41FA-B226-165294F4DDA6}" type="pres">
      <dgm:prSet presAssocID="{E93BEF42-13BE-4617-B07A-E6632260586E}" presName="extraNode" presStyleLbl="node1" presStyleIdx="0" presStyleCnt="3"/>
      <dgm:spPr/>
    </dgm:pt>
    <dgm:pt modelId="{532DCC8E-29C4-4DC1-9142-CEBAEA168C85}" type="pres">
      <dgm:prSet presAssocID="{E93BEF42-13BE-4617-B07A-E6632260586E}" presName="dstNode" presStyleLbl="node1" presStyleIdx="0" presStyleCnt="3"/>
      <dgm:spPr/>
    </dgm:pt>
    <dgm:pt modelId="{713FC162-5F38-4422-8885-CD2B72FF4D38}" type="pres">
      <dgm:prSet presAssocID="{72A14A64-6A35-49A3-83BC-765BA856FC11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8A0877-7FF3-4A0E-A7F1-A44236197592}" type="pres">
      <dgm:prSet presAssocID="{72A14A64-6A35-49A3-83BC-765BA856FC11}" presName="accent_1" presStyleCnt="0"/>
      <dgm:spPr/>
    </dgm:pt>
    <dgm:pt modelId="{418A33DD-34C9-46DB-8827-73D7347FF01D}" type="pres">
      <dgm:prSet presAssocID="{72A14A64-6A35-49A3-83BC-765BA856FC11}" presName="accentRepeatNode" presStyleLbl="solidFgAcc1" presStyleIdx="0" presStyleCnt="3"/>
      <dgm:spPr/>
    </dgm:pt>
    <dgm:pt modelId="{A13D736B-9F07-4EFA-B36F-2F187655158A}" type="pres">
      <dgm:prSet presAssocID="{974B8732-3D15-4BC4-B2DB-560FEDC03C6C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E8FDED-B364-4532-AC15-A81E1C3EEB18}" type="pres">
      <dgm:prSet presAssocID="{974B8732-3D15-4BC4-B2DB-560FEDC03C6C}" presName="accent_2" presStyleCnt="0"/>
      <dgm:spPr/>
    </dgm:pt>
    <dgm:pt modelId="{F515CBC5-2CD4-4AF4-B5D3-9D840C924714}" type="pres">
      <dgm:prSet presAssocID="{974B8732-3D15-4BC4-B2DB-560FEDC03C6C}" presName="accentRepeatNode" presStyleLbl="solidFgAcc1" presStyleIdx="1" presStyleCnt="3"/>
      <dgm:spPr/>
    </dgm:pt>
    <dgm:pt modelId="{7770995C-C88B-4FC5-9D5D-C175E9CF134F}" type="pres">
      <dgm:prSet presAssocID="{6BEB6855-24F0-430D-BE87-7A3819628EB5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461537-9E47-4DB9-A733-C1F06110F4BB}" type="pres">
      <dgm:prSet presAssocID="{6BEB6855-24F0-430D-BE87-7A3819628EB5}" presName="accent_3" presStyleCnt="0"/>
      <dgm:spPr/>
    </dgm:pt>
    <dgm:pt modelId="{C59D7809-A9D3-4440-951F-B7707B73940A}" type="pres">
      <dgm:prSet presAssocID="{6BEB6855-24F0-430D-BE87-7A3819628EB5}" presName="accentRepeatNode" presStyleLbl="solidFgAcc1" presStyleIdx="2" presStyleCnt="3"/>
      <dgm:spPr/>
    </dgm:pt>
  </dgm:ptLst>
  <dgm:cxnLst>
    <dgm:cxn modelId="{3ED481A8-2DD5-427D-97B5-ABD89E4A9D29}" type="presOf" srcId="{6BEB6855-24F0-430D-BE87-7A3819628EB5}" destId="{7770995C-C88B-4FC5-9D5D-C175E9CF134F}" srcOrd="0" destOrd="0" presId="urn:microsoft.com/office/officeart/2008/layout/VerticalCurvedList"/>
    <dgm:cxn modelId="{ACBED945-F441-43AE-9A2E-A522A95EB208}" srcId="{E93BEF42-13BE-4617-B07A-E6632260586E}" destId="{974B8732-3D15-4BC4-B2DB-560FEDC03C6C}" srcOrd="1" destOrd="0" parTransId="{0C99C17E-5B5A-4E7B-BCD5-F73578788497}" sibTransId="{A936E627-CE64-492C-832C-FF89A15C5CA5}"/>
    <dgm:cxn modelId="{C5836A50-DAAA-42AC-AB92-D33A5016AE88}" type="presOf" srcId="{31F6AD43-E723-4074-A45D-16FF4821D4D4}" destId="{977277C4-93D4-4385-9246-A1181BC350D2}" srcOrd="0" destOrd="0" presId="urn:microsoft.com/office/officeart/2008/layout/VerticalCurvedList"/>
    <dgm:cxn modelId="{BC9A4510-547B-44B0-A343-3DB41D5E63E3}" srcId="{E93BEF42-13BE-4617-B07A-E6632260586E}" destId="{72A14A64-6A35-49A3-83BC-765BA856FC11}" srcOrd="0" destOrd="0" parTransId="{B08A9AB0-F6F6-4642-BD48-DEE577A7EB91}" sibTransId="{31F6AD43-E723-4074-A45D-16FF4821D4D4}"/>
    <dgm:cxn modelId="{BF5A0E66-0B68-43B1-89F8-501A2839ABEB}" srcId="{E93BEF42-13BE-4617-B07A-E6632260586E}" destId="{6BEB6855-24F0-430D-BE87-7A3819628EB5}" srcOrd="2" destOrd="0" parTransId="{AF3DBFA4-E80C-4A4D-98E1-026933EDBAC7}" sibTransId="{00EC21BD-5877-48BA-958E-CA7ADAAE53C9}"/>
    <dgm:cxn modelId="{36B19FFB-B347-471A-B239-4FD7DE7AB3FF}" type="presOf" srcId="{974B8732-3D15-4BC4-B2DB-560FEDC03C6C}" destId="{A13D736B-9F07-4EFA-B36F-2F187655158A}" srcOrd="0" destOrd="0" presId="urn:microsoft.com/office/officeart/2008/layout/VerticalCurvedList"/>
    <dgm:cxn modelId="{8A4086FA-B5E5-43CD-B5D9-DA8DFF985640}" type="presOf" srcId="{E93BEF42-13BE-4617-B07A-E6632260586E}" destId="{AD93D076-1BDB-404B-878A-EEEC51332B3A}" srcOrd="0" destOrd="0" presId="urn:microsoft.com/office/officeart/2008/layout/VerticalCurvedList"/>
    <dgm:cxn modelId="{F2D3204E-F887-408E-8B63-3148843BA8B1}" type="presOf" srcId="{72A14A64-6A35-49A3-83BC-765BA856FC11}" destId="{713FC162-5F38-4422-8885-CD2B72FF4D38}" srcOrd="0" destOrd="0" presId="urn:microsoft.com/office/officeart/2008/layout/VerticalCurvedList"/>
    <dgm:cxn modelId="{A2127E13-04B8-45E6-AD9D-80FF8A71C407}" type="presParOf" srcId="{AD93D076-1BDB-404B-878A-EEEC51332B3A}" destId="{4EC3D35C-EE83-44E2-A3B9-F5ABF6498903}" srcOrd="0" destOrd="0" presId="urn:microsoft.com/office/officeart/2008/layout/VerticalCurvedList"/>
    <dgm:cxn modelId="{396AD471-E0BC-4D09-A746-2CB207996E1D}" type="presParOf" srcId="{4EC3D35C-EE83-44E2-A3B9-F5ABF6498903}" destId="{C9788974-EC36-4F39-9B22-10BC7FFA3BFF}" srcOrd="0" destOrd="0" presId="urn:microsoft.com/office/officeart/2008/layout/VerticalCurvedList"/>
    <dgm:cxn modelId="{0402730E-05D5-4CE3-B5A4-8F8EE1AB508E}" type="presParOf" srcId="{C9788974-EC36-4F39-9B22-10BC7FFA3BFF}" destId="{69CB4B7E-319C-4AAA-8A55-31E2A0A1D5FE}" srcOrd="0" destOrd="0" presId="urn:microsoft.com/office/officeart/2008/layout/VerticalCurvedList"/>
    <dgm:cxn modelId="{122BE8CB-4C5A-458D-A8C7-2DC86E9322CC}" type="presParOf" srcId="{C9788974-EC36-4F39-9B22-10BC7FFA3BFF}" destId="{977277C4-93D4-4385-9246-A1181BC350D2}" srcOrd="1" destOrd="0" presId="urn:microsoft.com/office/officeart/2008/layout/VerticalCurvedList"/>
    <dgm:cxn modelId="{001F50DA-2FB7-44E7-A45D-F151AE09EE12}" type="presParOf" srcId="{C9788974-EC36-4F39-9B22-10BC7FFA3BFF}" destId="{72C15A65-6071-41FA-B226-165294F4DDA6}" srcOrd="2" destOrd="0" presId="urn:microsoft.com/office/officeart/2008/layout/VerticalCurvedList"/>
    <dgm:cxn modelId="{5FE1F250-AD52-44CF-8598-E082E14ADDB8}" type="presParOf" srcId="{C9788974-EC36-4F39-9B22-10BC7FFA3BFF}" destId="{532DCC8E-29C4-4DC1-9142-CEBAEA168C85}" srcOrd="3" destOrd="0" presId="urn:microsoft.com/office/officeart/2008/layout/VerticalCurvedList"/>
    <dgm:cxn modelId="{3F1ECBE4-8AA6-410B-B060-7E6911BE3CF8}" type="presParOf" srcId="{4EC3D35C-EE83-44E2-A3B9-F5ABF6498903}" destId="{713FC162-5F38-4422-8885-CD2B72FF4D38}" srcOrd="1" destOrd="0" presId="urn:microsoft.com/office/officeart/2008/layout/VerticalCurvedList"/>
    <dgm:cxn modelId="{73185C2B-FEFA-4C79-90AB-C1EDE0A0AE01}" type="presParOf" srcId="{4EC3D35C-EE83-44E2-A3B9-F5ABF6498903}" destId="{4A8A0877-7FF3-4A0E-A7F1-A44236197592}" srcOrd="2" destOrd="0" presId="urn:microsoft.com/office/officeart/2008/layout/VerticalCurvedList"/>
    <dgm:cxn modelId="{844C0942-976A-49F8-A0DE-9F6F83F1E376}" type="presParOf" srcId="{4A8A0877-7FF3-4A0E-A7F1-A44236197592}" destId="{418A33DD-34C9-46DB-8827-73D7347FF01D}" srcOrd="0" destOrd="0" presId="urn:microsoft.com/office/officeart/2008/layout/VerticalCurvedList"/>
    <dgm:cxn modelId="{761EAC66-D5F9-4539-AD96-BB8EE691C444}" type="presParOf" srcId="{4EC3D35C-EE83-44E2-A3B9-F5ABF6498903}" destId="{A13D736B-9F07-4EFA-B36F-2F187655158A}" srcOrd="3" destOrd="0" presId="urn:microsoft.com/office/officeart/2008/layout/VerticalCurvedList"/>
    <dgm:cxn modelId="{816A24AF-0046-448C-AAAF-29767D87D262}" type="presParOf" srcId="{4EC3D35C-EE83-44E2-A3B9-F5ABF6498903}" destId="{27E8FDED-B364-4532-AC15-A81E1C3EEB18}" srcOrd="4" destOrd="0" presId="urn:microsoft.com/office/officeart/2008/layout/VerticalCurvedList"/>
    <dgm:cxn modelId="{152D8F70-18A1-4B71-8FAF-DFC236CB4B26}" type="presParOf" srcId="{27E8FDED-B364-4532-AC15-A81E1C3EEB18}" destId="{F515CBC5-2CD4-4AF4-B5D3-9D840C924714}" srcOrd="0" destOrd="0" presId="urn:microsoft.com/office/officeart/2008/layout/VerticalCurvedList"/>
    <dgm:cxn modelId="{E28AFB15-6BF5-4A97-9018-B798A15881FA}" type="presParOf" srcId="{4EC3D35C-EE83-44E2-A3B9-F5ABF6498903}" destId="{7770995C-C88B-4FC5-9D5D-C175E9CF134F}" srcOrd="5" destOrd="0" presId="urn:microsoft.com/office/officeart/2008/layout/VerticalCurvedList"/>
    <dgm:cxn modelId="{343D3A38-46E3-4681-9307-7461715208CA}" type="presParOf" srcId="{4EC3D35C-EE83-44E2-A3B9-F5ABF6498903}" destId="{E9461537-9E47-4DB9-A733-C1F06110F4BB}" srcOrd="6" destOrd="0" presId="urn:microsoft.com/office/officeart/2008/layout/VerticalCurvedList"/>
    <dgm:cxn modelId="{9F489C29-02E2-40F4-B68D-6E31CB660B2B}" type="presParOf" srcId="{E9461537-9E47-4DB9-A733-C1F06110F4BB}" destId="{C59D7809-A9D3-4440-951F-B7707B73940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64FC5F6-9D52-4155-84CE-EDDE18A3DF1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C7FB800-803F-4DA4-8741-C0503B97C82B}">
      <dgm:prSet phldrT="[Текст]"/>
      <dgm:spPr/>
      <dgm:t>
        <a:bodyPr vert="vert270"/>
        <a:lstStyle/>
        <a:p>
          <a:pPr algn="ctr"/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ЭЦП в нормативной документации трактуется как:</a:t>
          </a:r>
        </a:p>
      </dgm:t>
    </dgm:pt>
    <dgm:pt modelId="{8AFE5174-33CC-4B38-8414-1D6BC9F7ACC9}" type="parTrans" cxnId="{F8F022F7-566F-4251-AEA7-50C349191C72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10879B-6F86-47BC-9087-8CCC079EEF55}" type="sibTrans" cxnId="{F8F022F7-566F-4251-AEA7-50C349191C72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3A6CD6-6224-473C-B837-BEE90AB15019}">
      <dgm:prSet phldrT="[Текст]"/>
      <dgm:spPr/>
      <dgm:t>
        <a:bodyPr/>
        <a:lstStyle/>
        <a:p>
          <a:pPr algn="ctr"/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- реквизит электронного документа, предназначенный для защиты данного электронного документа от подделки, полученный в результате криптографического преобразования;</a:t>
          </a:r>
        </a:p>
      </dgm:t>
    </dgm:pt>
    <dgm:pt modelId="{D74E59DC-63D6-4879-ABFA-5ABB08A25817}" type="parTrans" cxnId="{C3D95826-7AA2-48CF-8C7F-5151B7AD4441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47A50B-526A-49FC-8628-B3472AD39EC3}" type="sibTrans" cxnId="{C3D95826-7AA2-48CF-8C7F-5151B7AD4441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5FADD4-4B0D-43B4-BFA7-3A779D393C33}">
      <dgm:prSet phldrT="[Текст]"/>
      <dgm:spPr/>
      <dgm:t>
        <a:bodyPr/>
        <a:lstStyle/>
        <a:p>
          <a:pPr algn="ctr"/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- последовательность символов, полученная в результате криптографического преобразования исходной информации, которая позволяет подтверждать целостность и неизменность этой информации, а также ее авторство;</a:t>
          </a:r>
        </a:p>
      </dgm:t>
    </dgm:pt>
    <dgm:pt modelId="{F240951A-7F09-4AD5-960A-502924D124B0}" type="parTrans" cxnId="{FA70F436-C96E-4405-9690-CB789A75639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4C3BD8-5E45-4688-99F1-1F6FF7D57A3E}" type="sibTrans" cxnId="{FA70F436-C96E-4405-9690-CB789A75639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50AD26-431A-4BA4-9E23-EE97F6A1D4CF}">
      <dgm:prSet phldrT="[Текст]"/>
      <dgm:spPr/>
      <dgm:t>
        <a:bodyPr/>
        <a:lstStyle/>
        <a:p>
          <a:pPr algn="ctr"/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- вид аналога собственноручной подписи, являющийся средством защиты информации.</a:t>
          </a:r>
        </a:p>
      </dgm:t>
    </dgm:pt>
    <dgm:pt modelId="{E3DF604B-306E-4303-B4E2-45876D6C5891}" type="parTrans" cxnId="{A8E32C68-6B16-45AB-9B15-228A5A3B51C4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A9A74B-2AB4-4A6A-A927-E78FD066315F}" type="sibTrans" cxnId="{A8E32C68-6B16-45AB-9B15-228A5A3B51C4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64D06D-BBE1-4D3F-8B35-4866D523B487}" type="pres">
      <dgm:prSet presAssocID="{B64FC5F6-9D52-4155-84CE-EDDE18A3DF1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5C88610-955C-432A-B03B-3F155080E0AA}" type="pres">
      <dgm:prSet presAssocID="{3C7FB800-803F-4DA4-8741-C0503B97C82B}" presName="thickLine" presStyleLbl="alignNode1" presStyleIdx="0" presStyleCnt="1"/>
      <dgm:spPr/>
    </dgm:pt>
    <dgm:pt modelId="{5C681B55-7D9C-4E55-A6B1-AB00FFA829BD}" type="pres">
      <dgm:prSet presAssocID="{3C7FB800-803F-4DA4-8741-C0503B97C82B}" presName="horz1" presStyleCnt="0"/>
      <dgm:spPr/>
    </dgm:pt>
    <dgm:pt modelId="{F3BBA88F-BF19-4534-9565-2459A85C2CF4}" type="pres">
      <dgm:prSet presAssocID="{3C7FB800-803F-4DA4-8741-C0503B97C82B}" presName="tx1" presStyleLbl="revTx" presStyleIdx="0" presStyleCnt="4" custScaleX="65000"/>
      <dgm:spPr/>
      <dgm:t>
        <a:bodyPr/>
        <a:lstStyle/>
        <a:p>
          <a:endParaRPr lang="ru-RU"/>
        </a:p>
      </dgm:t>
    </dgm:pt>
    <dgm:pt modelId="{89211359-56A2-4442-8360-3F1DC56F9637}" type="pres">
      <dgm:prSet presAssocID="{3C7FB800-803F-4DA4-8741-C0503B97C82B}" presName="vert1" presStyleCnt="0"/>
      <dgm:spPr/>
    </dgm:pt>
    <dgm:pt modelId="{077080D2-CAA9-410F-AD8C-E1508CFB06FD}" type="pres">
      <dgm:prSet presAssocID="{E93A6CD6-6224-473C-B837-BEE90AB15019}" presName="vertSpace2a" presStyleCnt="0"/>
      <dgm:spPr/>
    </dgm:pt>
    <dgm:pt modelId="{D0558E5F-A9EC-43F4-93CB-F3DDD7927C57}" type="pres">
      <dgm:prSet presAssocID="{E93A6CD6-6224-473C-B837-BEE90AB15019}" presName="horz2" presStyleCnt="0"/>
      <dgm:spPr/>
    </dgm:pt>
    <dgm:pt modelId="{34EB5112-AA58-4C14-909D-CEE55BF8F828}" type="pres">
      <dgm:prSet presAssocID="{E93A6CD6-6224-473C-B837-BEE90AB15019}" presName="horzSpace2" presStyleCnt="0"/>
      <dgm:spPr/>
    </dgm:pt>
    <dgm:pt modelId="{1AD9BBC4-3A77-4A10-A882-46343E6038D4}" type="pres">
      <dgm:prSet presAssocID="{E93A6CD6-6224-473C-B837-BEE90AB15019}" presName="tx2" presStyleLbl="revTx" presStyleIdx="1" presStyleCnt="4"/>
      <dgm:spPr/>
      <dgm:t>
        <a:bodyPr/>
        <a:lstStyle/>
        <a:p>
          <a:endParaRPr lang="ru-RU"/>
        </a:p>
      </dgm:t>
    </dgm:pt>
    <dgm:pt modelId="{DB5F7457-9597-48EB-87CD-B0AA59F3A3CF}" type="pres">
      <dgm:prSet presAssocID="{E93A6CD6-6224-473C-B837-BEE90AB15019}" presName="vert2" presStyleCnt="0"/>
      <dgm:spPr/>
    </dgm:pt>
    <dgm:pt modelId="{7CC6D247-66BB-4C1C-AD0F-8423E94F3322}" type="pres">
      <dgm:prSet presAssocID="{E93A6CD6-6224-473C-B837-BEE90AB15019}" presName="thinLine2b" presStyleLbl="callout" presStyleIdx="0" presStyleCnt="3"/>
      <dgm:spPr/>
    </dgm:pt>
    <dgm:pt modelId="{727097D9-2668-4D36-8333-6234A696953A}" type="pres">
      <dgm:prSet presAssocID="{E93A6CD6-6224-473C-B837-BEE90AB15019}" presName="vertSpace2b" presStyleCnt="0"/>
      <dgm:spPr/>
    </dgm:pt>
    <dgm:pt modelId="{5DE1F6CA-6AF2-49AA-86CD-4E83A7881CC2}" type="pres">
      <dgm:prSet presAssocID="{9B5FADD4-4B0D-43B4-BFA7-3A779D393C33}" presName="horz2" presStyleCnt="0"/>
      <dgm:spPr/>
    </dgm:pt>
    <dgm:pt modelId="{343FDB03-A444-477B-9D00-B859AF6D0736}" type="pres">
      <dgm:prSet presAssocID="{9B5FADD4-4B0D-43B4-BFA7-3A779D393C33}" presName="horzSpace2" presStyleCnt="0"/>
      <dgm:spPr/>
    </dgm:pt>
    <dgm:pt modelId="{B34A54C4-B45C-459C-9C8F-2FA4947FA7DA}" type="pres">
      <dgm:prSet presAssocID="{9B5FADD4-4B0D-43B4-BFA7-3A779D393C33}" presName="tx2" presStyleLbl="revTx" presStyleIdx="2" presStyleCnt="4"/>
      <dgm:spPr/>
      <dgm:t>
        <a:bodyPr/>
        <a:lstStyle/>
        <a:p>
          <a:endParaRPr lang="ru-RU"/>
        </a:p>
      </dgm:t>
    </dgm:pt>
    <dgm:pt modelId="{1F511EE0-F9E7-4D5E-A826-5B11A38CA563}" type="pres">
      <dgm:prSet presAssocID="{9B5FADD4-4B0D-43B4-BFA7-3A779D393C33}" presName="vert2" presStyleCnt="0"/>
      <dgm:spPr/>
    </dgm:pt>
    <dgm:pt modelId="{218F55B9-2EA4-4100-A436-FBE51F90DD0F}" type="pres">
      <dgm:prSet presAssocID="{9B5FADD4-4B0D-43B4-BFA7-3A779D393C33}" presName="thinLine2b" presStyleLbl="callout" presStyleIdx="1" presStyleCnt="3"/>
      <dgm:spPr/>
    </dgm:pt>
    <dgm:pt modelId="{92EA0051-28C3-48A0-A73C-361B6CACF81D}" type="pres">
      <dgm:prSet presAssocID="{9B5FADD4-4B0D-43B4-BFA7-3A779D393C33}" presName="vertSpace2b" presStyleCnt="0"/>
      <dgm:spPr/>
    </dgm:pt>
    <dgm:pt modelId="{082592A0-64CA-4806-A74E-85C74ED5B9CD}" type="pres">
      <dgm:prSet presAssocID="{5D50AD26-431A-4BA4-9E23-EE97F6A1D4CF}" presName="horz2" presStyleCnt="0"/>
      <dgm:spPr/>
    </dgm:pt>
    <dgm:pt modelId="{B6FB3B78-3F0F-488B-B2D5-85401D05FB54}" type="pres">
      <dgm:prSet presAssocID="{5D50AD26-431A-4BA4-9E23-EE97F6A1D4CF}" presName="horzSpace2" presStyleCnt="0"/>
      <dgm:spPr/>
    </dgm:pt>
    <dgm:pt modelId="{670C1434-E576-4815-95A1-56F95358B768}" type="pres">
      <dgm:prSet presAssocID="{5D50AD26-431A-4BA4-9E23-EE97F6A1D4CF}" presName="tx2" presStyleLbl="revTx" presStyleIdx="3" presStyleCnt="4"/>
      <dgm:spPr/>
      <dgm:t>
        <a:bodyPr/>
        <a:lstStyle/>
        <a:p>
          <a:endParaRPr lang="ru-RU"/>
        </a:p>
      </dgm:t>
    </dgm:pt>
    <dgm:pt modelId="{81E8EC49-58EB-4262-980D-28BAF2D74349}" type="pres">
      <dgm:prSet presAssocID="{5D50AD26-431A-4BA4-9E23-EE97F6A1D4CF}" presName="vert2" presStyleCnt="0"/>
      <dgm:spPr/>
    </dgm:pt>
    <dgm:pt modelId="{AAC5A79B-A8B9-4B0D-844F-CDA5788509A4}" type="pres">
      <dgm:prSet presAssocID="{5D50AD26-431A-4BA4-9E23-EE97F6A1D4CF}" presName="thinLine2b" presStyleLbl="callout" presStyleIdx="2" presStyleCnt="3"/>
      <dgm:spPr/>
    </dgm:pt>
    <dgm:pt modelId="{16FE3A18-34F0-4178-8BB3-270C90FC65B9}" type="pres">
      <dgm:prSet presAssocID="{5D50AD26-431A-4BA4-9E23-EE97F6A1D4CF}" presName="vertSpace2b" presStyleCnt="0"/>
      <dgm:spPr/>
    </dgm:pt>
  </dgm:ptLst>
  <dgm:cxnLst>
    <dgm:cxn modelId="{0760F24D-B9F4-4828-BF1E-66FDD7C0BF63}" type="presOf" srcId="{B64FC5F6-9D52-4155-84CE-EDDE18A3DF14}" destId="{3164D06D-BBE1-4D3F-8B35-4866D523B487}" srcOrd="0" destOrd="0" presId="urn:microsoft.com/office/officeart/2008/layout/LinedList"/>
    <dgm:cxn modelId="{FFC715DD-EB6C-4677-B967-DF614849CF09}" type="presOf" srcId="{3C7FB800-803F-4DA4-8741-C0503B97C82B}" destId="{F3BBA88F-BF19-4534-9565-2459A85C2CF4}" srcOrd="0" destOrd="0" presId="urn:microsoft.com/office/officeart/2008/layout/LinedList"/>
    <dgm:cxn modelId="{A8E32C68-6B16-45AB-9B15-228A5A3B51C4}" srcId="{3C7FB800-803F-4DA4-8741-C0503B97C82B}" destId="{5D50AD26-431A-4BA4-9E23-EE97F6A1D4CF}" srcOrd="2" destOrd="0" parTransId="{E3DF604B-306E-4303-B4E2-45876D6C5891}" sibTransId="{A7A9A74B-2AB4-4A6A-A927-E78FD066315F}"/>
    <dgm:cxn modelId="{4B73067A-BEA8-44A2-8FA0-0AA1170585E2}" type="presOf" srcId="{E93A6CD6-6224-473C-B837-BEE90AB15019}" destId="{1AD9BBC4-3A77-4A10-A882-46343E6038D4}" srcOrd="0" destOrd="0" presId="urn:microsoft.com/office/officeart/2008/layout/LinedList"/>
    <dgm:cxn modelId="{F8F022F7-566F-4251-AEA7-50C349191C72}" srcId="{B64FC5F6-9D52-4155-84CE-EDDE18A3DF14}" destId="{3C7FB800-803F-4DA4-8741-C0503B97C82B}" srcOrd="0" destOrd="0" parTransId="{8AFE5174-33CC-4B38-8414-1D6BC9F7ACC9}" sibTransId="{9A10879B-6F86-47BC-9087-8CCC079EEF55}"/>
    <dgm:cxn modelId="{C58759FF-2951-4335-8F98-9E223B89011C}" type="presOf" srcId="{9B5FADD4-4B0D-43B4-BFA7-3A779D393C33}" destId="{B34A54C4-B45C-459C-9C8F-2FA4947FA7DA}" srcOrd="0" destOrd="0" presId="urn:microsoft.com/office/officeart/2008/layout/LinedList"/>
    <dgm:cxn modelId="{C3D95826-7AA2-48CF-8C7F-5151B7AD4441}" srcId="{3C7FB800-803F-4DA4-8741-C0503B97C82B}" destId="{E93A6CD6-6224-473C-B837-BEE90AB15019}" srcOrd="0" destOrd="0" parTransId="{D74E59DC-63D6-4879-ABFA-5ABB08A25817}" sibTransId="{4A47A50B-526A-49FC-8628-B3472AD39EC3}"/>
    <dgm:cxn modelId="{D155895D-329A-4091-9375-BB165BDB3E97}" type="presOf" srcId="{5D50AD26-431A-4BA4-9E23-EE97F6A1D4CF}" destId="{670C1434-E576-4815-95A1-56F95358B768}" srcOrd="0" destOrd="0" presId="urn:microsoft.com/office/officeart/2008/layout/LinedList"/>
    <dgm:cxn modelId="{FA70F436-C96E-4405-9690-CB789A756398}" srcId="{3C7FB800-803F-4DA4-8741-C0503B97C82B}" destId="{9B5FADD4-4B0D-43B4-BFA7-3A779D393C33}" srcOrd="1" destOrd="0" parTransId="{F240951A-7F09-4AD5-960A-502924D124B0}" sibTransId="{BF4C3BD8-5E45-4688-99F1-1F6FF7D57A3E}"/>
    <dgm:cxn modelId="{95BA782F-CE2E-45E7-AE37-9E4618410EAB}" type="presParOf" srcId="{3164D06D-BBE1-4D3F-8B35-4866D523B487}" destId="{75C88610-955C-432A-B03B-3F155080E0AA}" srcOrd="0" destOrd="0" presId="urn:microsoft.com/office/officeart/2008/layout/LinedList"/>
    <dgm:cxn modelId="{CB2A10F9-C213-4290-A6FA-0EC6E4533A85}" type="presParOf" srcId="{3164D06D-BBE1-4D3F-8B35-4866D523B487}" destId="{5C681B55-7D9C-4E55-A6B1-AB00FFA829BD}" srcOrd="1" destOrd="0" presId="urn:microsoft.com/office/officeart/2008/layout/LinedList"/>
    <dgm:cxn modelId="{072C0B70-08DB-400D-8620-8912BDAE3C5D}" type="presParOf" srcId="{5C681B55-7D9C-4E55-A6B1-AB00FFA829BD}" destId="{F3BBA88F-BF19-4534-9565-2459A85C2CF4}" srcOrd="0" destOrd="0" presId="urn:microsoft.com/office/officeart/2008/layout/LinedList"/>
    <dgm:cxn modelId="{9E1D8386-4C35-492B-AF1A-6A2E4EDE15B9}" type="presParOf" srcId="{5C681B55-7D9C-4E55-A6B1-AB00FFA829BD}" destId="{89211359-56A2-4442-8360-3F1DC56F9637}" srcOrd="1" destOrd="0" presId="urn:microsoft.com/office/officeart/2008/layout/LinedList"/>
    <dgm:cxn modelId="{530FD4C5-B05A-4B9A-8FAC-51609234636A}" type="presParOf" srcId="{89211359-56A2-4442-8360-3F1DC56F9637}" destId="{077080D2-CAA9-410F-AD8C-E1508CFB06FD}" srcOrd="0" destOrd="0" presId="urn:microsoft.com/office/officeart/2008/layout/LinedList"/>
    <dgm:cxn modelId="{2A43C093-81DD-42A0-9702-388C5DBACC40}" type="presParOf" srcId="{89211359-56A2-4442-8360-3F1DC56F9637}" destId="{D0558E5F-A9EC-43F4-93CB-F3DDD7927C57}" srcOrd="1" destOrd="0" presId="urn:microsoft.com/office/officeart/2008/layout/LinedList"/>
    <dgm:cxn modelId="{CA9FE50B-FBB0-4963-A17F-504B05348504}" type="presParOf" srcId="{D0558E5F-A9EC-43F4-93CB-F3DDD7927C57}" destId="{34EB5112-AA58-4C14-909D-CEE55BF8F828}" srcOrd="0" destOrd="0" presId="urn:microsoft.com/office/officeart/2008/layout/LinedList"/>
    <dgm:cxn modelId="{3C0963B2-C4D6-4A55-9246-10C52685E038}" type="presParOf" srcId="{D0558E5F-A9EC-43F4-93CB-F3DDD7927C57}" destId="{1AD9BBC4-3A77-4A10-A882-46343E6038D4}" srcOrd="1" destOrd="0" presId="urn:microsoft.com/office/officeart/2008/layout/LinedList"/>
    <dgm:cxn modelId="{BD3D01F9-DB29-47DD-93C5-F9AE7F2A42EB}" type="presParOf" srcId="{D0558E5F-A9EC-43F4-93CB-F3DDD7927C57}" destId="{DB5F7457-9597-48EB-87CD-B0AA59F3A3CF}" srcOrd="2" destOrd="0" presId="urn:microsoft.com/office/officeart/2008/layout/LinedList"/>
    <dgm:cxn modelId="{E3449DF7-2D88-457C-887F-85AAA03238AF}" type="presParOf" srcId="{89211359-56A2-4442-8360-3F1DC56F9637}" destId="{7CC6D247-66BB-4C1C-AD0F-8423E94F3322}" srcOrd="2" destOrd="0" presId="urn:microsoft.com/office/officeart/2008/layout/LinedList"/>
    <dgm:cxn modelId="{BC11DF74-13F0-4569-91E4-37B9323911FE}" type="presParOf" srcId="{89211359-56A2-4442-8360-3F1DC56F9637}" destId="{727097D9-2668-4D36-8333-6234A696953A}" srcOrd="3" destOrd="0" presId="urn:microsoft.com/office/officeart/2008/layout/LinedList"/>
    <dgm:cxn modelId="{5BC92A69-6C79-488C-85BD-EC17F9BEA5EE}" type="presParOf" srcId="{89211359-56A2-4442-8360-3F1DC56F9637}" destId="{5DE1F6CA-6AF2-49AA-86CD-4E83A7881CC2}" srcOrd="4" destOrd="0" presId="urn:microsoft.com/office/officeart/2008/layout/LinedList"/>
    <dgm:cxn modelId="{D5D8DA4A-BA8D-460F-8BFA-66BB47210CDC}" type="presParOf" srcId="{5DE1F6CA-6AF2-49AA-86CD-4E83A7881CC2}" destId="{343FDB03-A444-477B-9D00-B859AF6D0736}" srcOrd="0" destOrd="0" presId="urn:microsoft.com/office/officeart/2008/layout/LinedList"/>
    <dgm:cxn modelId="{A8EA87E1-86F0-462E-A557-B9A5254CAA99}" type="presParOf" srcId="{5DE1F6CA-6AF2-49AA-86CD-4E83A7881CC2}" destId="{B34A54C4-B45C-459C-9C8F-2FA4947FA7DA}" srcOrd="1" destOrd="0" presId="urn:microsoft.com/office/officeart/2008/layout/LinedList"/>
    <dgm:cxn modelId="{7AFE3189-FD6F-4398-A219-1F0D8B4A0D09}" type="presParOf" srcId="{5DE1F6CA-6AF2-49AA-86CD-4E83A7881CC2}" destId="{1F511EE0-F9E7-4D5E-A826-5B11A38CA563}" srcOrd="2" destOrd="0" presId="urn:microsoft.com/office/officeart/2008/layout/LinedList"/>
    <dgm:cxn modelId="{310DFADB-2468-4DE2-B3BB-022BEEE4D81C}" type="presParOf" srcId="{89211359-56A2-4442-8360-3F1DC56F9637}" destId="{218F55B9-2EA4-4100-A436-FBE51F90DD0F}" srcOrd="5" destOrd="0" presId="urn:microsoft.com/office/officeart/2008/layout/LinedList"/>
    <dgm:cxn modelId="{A0DFE7C4-F6CC-41A8-A118-4F3FC4D9420E}" type="presParOf" srcId="{89211359-56A2-4442-8360-3F1DC56F9637}" destId="{92EA0051-28C3-48A0-A73C-361B6CACF81D}" srcOrd="6" destOrd="0" presId="urn:microsoft.com/office/officeart/2008/layout/LinedList"/>
    <dgm:cxn modelId="{980F78F2-7234-4748-9D51-9A8B90A4723A}" type="presParOf" srcId="{89211359-56A2-4442-8360-3F1DC56F9637}" destId="{082592A0-64CA-4806-A74E-85C74ED5B9CD}" srcOrd="7" destOrd="0" presId="urn:microsoft.com/office/officeart/2008/layout/LinedList"/>
    <dgm:cxn modelId="{74D86428-8251-4CCE-B274-FC9DFB30C2D4}" type="presParOf" srcId="{082592A0-64CA-4806-A74E-85C74ED5B9CD}" destId="{B6FB3B78-3F0F-488B-B2D5-85401D05FB54}" srcOrd="0" destOrd="0" presId="urn:microsoft.com/office/officeart/2008/layout/LinedList"/>
    <dgm:cxn modelId="{69963DCD-C2A0-4712-9A54-FFF4169D50C1}" type="presParOf" srcId="{082592A0-64CA-4806-A74E-85C74ED5B9CD}" destId="{670C1434-E576-4815-95A1-56F95358B768}" srcOrd="1" destOrd="0" presId="urn:microsoft.com/office/officeart/2008/layout/LinedList"/>
    <dgm:cxn modelId="{6D41E886-F3D1-4274-BCDC-D4A4E097CF17}" type="presParOf" srcId="{082592A0-64CA-4806-A74E-85C74ED5B9CD}" destId="{81E8EC49-58EB-4262-980D-28BAF2D74349}" srcOrd="2" destOrd="0" presId="urn:microsoft.com/office/officeart/2008/layout/LinedList"/>
    <dgm:cxn modelId="{B62F70D9-180B-4917-BBAA-3199F7DC2B69}" type="presParOf" srcId="{89211359-56A2-4442-8360-3F1DC56F9637}" destId="{AAC5A79B-A8B9-4B0D-844F-CDA5788509A4}" srcOrd="8" destOrd="0" presId="urn:microsoft.com/office/officeart/2008/layout/LinedList"/>
    <dgm:cxn modelId="{8F9339F8-E19D-4621-9069-28AE5840041A}" type="presParOf" srcId="{89211359-56A2-4442-8360-3F1DC56F9637}" destId="{16FE3A18-34F0-4178-8BB3-270C90FC65B9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DD4913C6-4A12-4529-98B9-51E7E5F03250}" type="doc">
      <dgm:prSet loTypeId="urn:microsoft.com/office/officeart/2005/8/layout/hierarchy2" loCatId="hierarchy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66A9C8F0-7005-4313-A96C-603A592AF84E}">
      <dgm:prSet phldrT="[Текст]" custT="1"/>
      <dgm:spPr/>
      <dgm:t>
        <a:bodyPr vert="vert270"/>
        <a:lstStyle/>
        <a:p>
          <a:r>
            <a:rPr lang="ru-RU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Ключ ЭЦП бывает двух видов:</a:t>
          </a:r>
        </a:p>
      </dgm:t>
    </dgm:pt>
    <dgm:pt modelId="{932AA5BC-F11B-45AB-875F-AD86C34BB429}" type="parTrans" cxnId="{07FD481E-DA48-4246-9764-4B3742D99953}">
      <dgm:prSet/>
      <dgm:spPr/>
      <dgm:t>
        <a:bodyPr/>
        <a:lstStyle/>
        <a:p>
          <a:endParaRPr lang="ru-RU" sz="23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F2CDDD-6341-42DF-8F72-3C3751DA2066}" type="sibTrans" cxnId="{07FD481E-DA48-4246-9764-4B3742D99953}">
      <dgm:prSet/>
      <dgm:spPr/>
      <dgm:t>
        <a:bodyPr/>
        <a:lstStyle/>
        <a:p>
          <a:endParaRPr lang="ru-RU" sz="23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43E0E9-A78B-4E5F-A5FC-9278FE3566AF}">
      <dgm:prSet phldrT="[Текст]" custT="1"/>
      <dgm:spPr/>
      <dgm:t>
        <a:bodyPr/>
        <a:lstStyle/>
        <a:p>
          <a:r>
            <a:rPr lang="ru-RU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Закрытым</a:t>
          </a:r>
        </a:p>
      </dgm:t>
    </dgm:pt>
    <dgm:pt modelId="{2720CC92-B63C-419B-99B3-AB0FCC63F876}" type="parTrans" cxnId="{D24D31DE-1136-4846-8745-3352435AB17A}">
      <dgm:prSet custT="1"/>
      <dgm:spPr/>
      <dgm:t>
        <a:bodyPr/>
        <a:lstStyle/>
        <a:p>
          <a:endParaRPr lang="ru-RU" sz="23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56CCF8-C1A2-4F90-B539-64E05DCE61B5}" type="sibTrans" cxnId="{D24D31DE-1136-4846-8745-3352435AB17A}">
      <dgm:prSet/>
      <dgm:spPr/>
      <dgm:t>
        <a:bodyPr/>
        <a:lstStyle/>
        <a:p>
          <a:endParaRPr lang="ru-RU" sz="23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AEDA35-6208-4147-89B7-C72F7E433A7C}">
      <dgm:prSet phldrT="[Текст]" custT="1"/>
      <dgm:spPr/>
      <dgm:t>
        <a:bodyPr/>
        <a:lstStyle/>
        <a:p>
          <a:r>
            <a:rPr lang="ru-RU" sz="2300" dirty="0">
              <a:latin typeface="Times New Roman" panose="02020603050405020304" pitchFamily="18" charset="0"/>
              <a:cs typeface="Times New Roman" panose="02020603050405020304" pitchFamily="18" charset="0"/>
            </a:rPr>
            <a:t>символы известны владельцу сертификата ключа подписи и предназначены для создания в электронных документах электронной цифровой подписи с использованием средств электронной цифровой подписи</a:t>
          </a:r>
        </a:p>
      </dgm:t>
    </dgm:pt>
    <dgm:pt modelId="{12C76D46-5FF5-4CC5-89C4-0A567B4C00D7}" type="parTrans" cxnId="{B9C9C5D1-D6EE-4C08-AFC6-78AAD57B080A}">
      <dgm:prSet custT="1"/>
      <dgm:spPr/>
      <dgm:t>
        <a:bodyPr/>
        <a:lstStyle/>
        <a:p>
          <a:endParaRPr lang="ru-RU" sz="23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E6D4BF-E6F0-446A-86A2-013829D01CE1}" type="sibTrans" cxnId="{B9C9C5D1-D6EE-4C08-AFC6-78AAD57B080A}">
      <dgm:prSet/>
      <dgm:spPr/>
      <dgm:t>
        <a:bodyPr/>
        <a:lstStyle/>
        <a:p>
          <a:endParaRPr lang="ru-RU" sz="23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C2CA5F-D304-43C4-89A2-4472591FAD8F}">
      <dgm:prSet phldrT="[Текст]" custT="1"/>
      <dgm:spPr/>
      <dgm:t>
        <a:bodyPr/>
        <a:lstStyle/>
        <a:p>
          <a:r>
            <a:rPr lang="ru-RU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Открытым</a:t>
          </a:r>
        </a:p>
      </dgm:t>
    </dgm:pt>
    <dgm:pt modelId="{5C3B5C42-826B-4083-9E02-6C896CA58586}" type="parTrans" cxnId="{3166FC0D-2DAA-4621-9ABE-084BA006052D}">
      <dgm:prSet custT="1"/>
      <dgm:spPr/>
      <dgm:t>
        <a:bodyPr/>
        <a:lstStyle/>
        <a:p>
          <a:endParaRPr lang="ru-RU" sz="23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00E6AA-27F4-4C1E-A60B-2D61A36294C2}" type="sibTrans" cxnId="{3166FC0D-2DAA-4621-9ABE-084BA006052D}">
      <dgm:prSet/>
      <dgm:spPr/>
      <dgm:t>
        <a:bodyPr/>
        <a:lstStyle/>
        <a:p>
          <a:endParaRPr lang="ru-RU" sz="23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68A67A-7B36-445A-A4C6-6B459F5BF53B}">
      <dgm:prSet phldrT="[Текст]" custT="1"/>
      <dgm:spPr/>
      <dgm:t>
        <a:bodyPr/>
        <a:lstStyle/>
        <a:p>
          <a:r>
            <a:rPr lang="ru-RU" sz="2300" dirty="0">
              <a:latin typeface="Times New Roman" panose="02020603050405020304" pitchFamily="18" charset="0"/>
              <a:cs typeface="Times New Roman" panose="02020603050405020304" pitchFamily="18" charset="0"/>
            </a:rPr>
            <a:t>он доступен любому пользователю информационной системы и предназначен для подтверждения с использованием средств электронной цифровой подписи подлинности электронной цифровой подписи в электронном документе</a:t>
          </a:r>
        </a:p>
      </dgm:t>
    </dgm:pt>
    <dgm:pt modelId="{A9694456-B73D-45DF-ADE0-D15933A57B8A}" type="parTrans" cxnId="{3EA71DFE-1873-47C8-B370-43CC5437D047}">
      <dgm:prSet custT="1"/>
      <dgm:spPr/>
      <dgm:t>
        <a:bodyPr/>
        <a:lstStyle/>
        <a:p>
          <a:endParaRPr lang="ru-RU" sz="23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6F407F-826B-4521-955A-97FDB17764B4}" type="sibTrans" cxnId="{3EA71DFE-1873-47C8-B370-43CC5437D047}">
      <dgm:prSet/>
      <dgm:spPr/>
      <dgm:t>
        <a:bodyPr/>
        <a:lstStyle/>
        <a:p>
          <a:endParaRPr lang="ru-RU" sz="23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2D5CA5-8F70-4580-BD8F-4BEBBC4EED22}" type="pres">
      <dgm:prSet presAssocID="{DD4913C6-4A12-4529-98B9-51E7E5F0325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A202BF2-508A-43AE-9F03-6CF4B8E01B9F}" type="pres">
      <dgm:prSet presAssocID="{66A9C8F0-7005-4313-A96C-603A592AF84E}" presName="root1" presStyleCnt="0"/>
      <dgm:spPr/>
    </dgm:pt>
    <dgm:pt modelId="{DEDAE0B0-F8FE-4430-AD33-F05263ADD9EC}" type="pres">
      <dgm:prSet presAssocID="{66A9C8F0-7005-4313-A96C-603A592AF84E}" presName="LevelOneTextNode" presStyleLbl="node0" presStyleIdx="0" presStyleCnt="1" custScaleX="63006" custScaleY="3622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0328CD5-E38D-4851-93EB-AC357DD0D1E7}" type="pres">
      <dgm:prSet presAssocID="{66A9C8F0-7005-4313-A96C-603A592AF84E}" presName="level2hierChild" presStyleCnt="0"/>
      <dgm:spPr/>
    </dgm:pt>
    <dgm:pt modelId="{004F79EB-74B5-41EC-955D-DF420E650FDA}" type="pres">
      <dgm:prSet presAssocID="{2720CC92-B63C-419B-99B3-AB0FCC63F876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3A4353EA-6E67-4629-A8C1-9F45BAD71588}" type="pres">
      <dgm:prSet presAssocID="{2720CC92-B63C-419B-99B3-AB0FCC63F876}" presName="connTx" presStyleLbl="parChTrans1D2" presStyleIdx="0" presStyleCnt="2"/>
      <dgm:spPr/>
      <dgm:t>
        <a:bodyPr/>
        <a:lstStyle/>
        <a:p>
          <a:endParaRPr lang="ru-RU"/>
        </a:p>
      </dgm:t>
    </dgm:pt>
    <dgm:pt modelId="{24973306-53EC-41FE-9439-ACF101A4F96C}" type="pres">
      <dgm:prSet presAssocID="{B843E0E9-A78B-4E5F-A5FC-9278FE3566AF}" presName="root2" presStyleCnt="0"/>
      <dgm:spPr/>
    </dgm:pt>
    <dgm:pt modelId="{6048BEC1-9230-4CE7-AD44-E6D05FE09DF3}" type="pres">
      <dgm:prSet presAssocID="{B843E0E9-A78B-4E5F-A5FC-9278FE3566AF}" presName="LevelTwoTextNode" presStyleLbl="node2" presStyleIdx="0" presStyleCnt="2" custScaleY="1971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14F6F7D-55E0-4BA9-913F-E7F29A5284A0}" type="pres">
      <dgm:prSet presAssocID="{B843E0E9-A78B-4E5F-A5FC-9278FE3566AF}" presName="level3hierChild" presStyleCnt="0"/>
      <dgm:spPr/>
    </dgm:pt>
    <dgm:pt modelId="{EDE0BEBB-C504-450B-B273-D1534F21C421}" type="pres">
      <dgm:prSet presAssocID="{12C76D46-5FF5-4CC5-89C4-0A567B4C00D7}" presName="conn2-1" presStyleLbl="parChTrans1D3" presStyleIdx="0" presStyleCnt="2"/>
      <dgm:spPr/>
      <dgm:t>
        <a:bodyPr/>
        <a:lstStyle/>
        <a:p>
          <a:endParaRPr lang="ru-RU"/>
        </a:p>
      </dgm:t>
    </dgm:pt>
    <dgm:pt modelId="{911D1595-6461-4AF2-863B-751841477962}" type="pres">
      <dgm:prSet presAssocID="{12C76D46-5FF5-4CC5-89C4-0A567B4C00D7}" presName="connTx" presStyleLbl="parChTrans1D3" presStyleIdx="0" presStyleCnt="2"/>
      <dgm:spPr/>
      <dgm:t>
        <a:bodyPr/>
        <a:lstStyle/>
        <a:p>
          <a:endParaRPr lang="ru-RU"/>
        </a:p>
      </dgm:t>
    </dgm:pt>
    <dgm:pt modelId="{C12C3FD2-20E2-4D57-A5D9-54EE93BEDDD0}" type="pres">
      <dgm:prSet presAssocID="{8EAEDA35-6208-4147-89B7-C72F7E433A7C}" presName="root2" presStyleCnt="0"/>
      <dgm:spPr/>
    </dgm:pt>
    <dgm:pt modelId="{EF961BEE-FE70-4857-9AF7-DECDF4C1280C}" type="pres">
      <dgm:prSet presAssocID="{8EAEDA35-6208-4147-89B7-C72F7E433A7C}" presName="LevelTwoTextNode" presStyleLbl="node3" presStyleIdx="0" presStyleCnt="2" custScaleX="173071" custScaleY="2013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C9B47CA-3B82-437B-A0C8-2AD75EA97AE1}" type="pres">
      <dgm:prSet presAssocID="{8EAEDA35-6208-4147-89B7-C72F7E433A7C}" presName="level3hierChild" presStyleCnt="0"/>
      <dgm:spPr/>
    </dgm:pt>
    <dgm:pt modelId="{52143E28-4F98-4D55-B9B6-1B035ED3C505}" type="pres">
      <dgm:prSet presAssocID="{5C3B5C42-826B-4083-9E02-6C896CA58586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51B0F7D4-B28E-4451-8847-1DDAF9B6FF76}" type="pres">
      <dgm:prSet presAssocID="{5C3B5C42-826B-4083-9E02-6C896CA58586}" presName="connTx" presStyleLbl="parChTrans1D2" presStyleIdx="1" presStyleCnt="2"/>
      <dgm:spPr/>
      <dgm:t>
        <a:bodyPr/>
        <a:lstStyle/>
        <a:p>
          <a:endParaRPr lang="ru-RU"/>
        </a:p>
      </dgm:t>
    </dgm:pt>
    <dgm:pt modelId="{C25B4CC9-DC7F-4BAA-ABC8-9A4C7A80B288}" type="pres">
      <dgm:prSet presAssocID="{93C2CA5F-D304-43C4-89A2-4472591FAD8F}" presName="root2" presStyleCnt="0"/>
      <dgm:spPr/>
    </dgm:pt>
    <dgm:pt modelId="{7319FE7B-80B1-4A67-B036-B4498087AE4E}" type="pres">
      <dgm:prSet presAssocID="{93C2CA5F-D304-43C4-89A2-4472591FAD8F}" presName="LevelTwoTextNode" presStyleLbl="node2" presStyleIdx="1" presStyleCnt="2" custScaleY="1914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E0448A5-31FF-450B-97C7-3438C445F808}" type="pres">
      <dgm:prSet presAssocID="{93C2CA5F-D304-43C4-89A2-4472591FAD8F}" presName="level3hierChild" presStyleCnt="0"/>
      <dgm:spPr/>
    </dgm:pt>
    <dgm:pt modelId="{049E9B1C-6301-47CE-AC86-2ADB646DD1BB}" type="pres">
      <dgm:prSet presAssocID="{A9694456-B73D-45DF-ADE0-D15933A57B8A}" presName="conn2-1" presStyleLbl="parChTrans1D3" presStyleIdx="1" presStyleCnt="2"/>
      <dgm:spPr/>
      <dgm:t>
        <a:bodyPr/>
        <a:lstStyle/>
        <a:p>
          <a:endParaRPr lang="ru-RU"/>
        </a:p>
      </dgm:t>
    </dgm:pt>
    <dgm:pt modelId="{9778B275-86D5-4AC8-A34D-C81E83277044}" type="pres">
      <dgm:prSet presAssocID="{A9694456-B73D-45DF-ADE0-D15933A57B8A}" presName="connTx" presStyleLbl="parChTrans1D3" presStyleIdx="1" presStyleCnt="2"/>
      <dgm:spPr/>
      <dgm:t>
        <a:bodyPr/>
        <a:lstStyle/>
        <a:p>
          <a:endParaRPr lang="ru-RU"/>
        </a:p>
      </dgm:t>
    </dgm:pt>
    <dgm:pt modelId="{E2A109C9-65FF-4731-A9B1-F46A69BCCE51}" type="pres">
      <dgm:prSet presAssocID="{D168A67A-7B36-445A-A4C6-6B459F5BF53B}" presName="root2" presStyleCnt="0"/>
      <dgm:spPr/>
    </dgm:pt>
    <dgm:pt modelId="{84557BA3-7192-450E-B3FD-E7A580E2B56D}" type="pres">
      <dgm:prSet presAssocID="{D168A67A-7B36-445A-A4C6-6B459F5BF53B}" presName="LevelTwoTextNode" presStyleLbl="node3" presStyleIdx="1" presStyleCnt="2" custScaleX="171311" custScaleY="1925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4656FA5-B4AF-411D-A9D5-59E214688D3A}" type="pres">
      <dgm:prSet presAssocID="{D168A67A-7B36-445A-A4C6-6B459F5BF53B}" presName="level3hierChild" presStyleCnt="0"/>
      <dgm:spPr/>
    </dgm:pt>
  </dgm:ptLst>
  <dgm:cxnLst>
    <dgm:cxn modelId="{65F043F8-086B-420F-8ED1-D89EA642B0BE}" type="presOf" srcId="{2720CC92-B63C-419B-99B3-AB0FCC63F876}" destId="{004F79EB-74B5-41EC-955D-DF420E650FDA}" srcOrd="0" destOrd="0" presId="urn:microsoft.com/office/officeart/2005/8/layout/hierarchy2"/>
    <dgm:cxn modelId="{A0F5E321-CF66-44DD-92E0-9D8CF34E3D12}" type="presOf" srcId="{DD4913C6-4A12-4529-98B9-51E7E5F03250}" destId="{792D5CA5-8F70-4580-BD8F-4BEBBC4EED22}" srcOrd="0" destOrd="0" presId="urn:microsoft.com/office/officeart/2005/8/layout/hierarchy2"/>
    <dgm:cxn modelId="{982B6DA3-2B0C-4A07-B385-EBBAD6F36A69}" type="presOf" srcId="{93C2CA5F-D304-43C4-89A2-4472591FAD8F}" destId="{7319FE7B-80B1-4A67-B036-B4498087AE4E}" srcOrd="0" destOrd="0" presId="urn:microsoft.com/office/officeart/2005/8/layout/hierarchy2"/>
    <dgm:cxn modelId="{80E10A25-80C7-4119-B407-4B601E9354B3}" type="presOf" srcId="{66A9C8F0-7005-4313-A96C-603A592AF84E}" destId="{DEDAE0B0-F8FE-4430-AD33-F05263ADD9EC}" srcOrd="0" destOrd="0" presId="urn:microsoft.com/office/officeart/2005/8/layout/hierarchy2"/>
    <dgm:cxn modelId="{3EA71DFE-1873-47C8-B370-43CC5437D047}" srcId="{93C2CA5F-D304-43C4-89A2-4472591FAD8F}" destId="{D168A67A-7B36-445A-A4C6-6B459F5BF53B}" srcOrd="0" destOrd="0" parTransId="{A9694456-B73D-45DF-ADE0-D15933A57B8A}" sibTransId="{A96F407F-826B-4521-955A-97FDB17764B4}"/>
    <dgm:cxn modelId="{29F3B124-6AFB-4F82-9607-F74C895D59AC}" type="presOf" srcId="{8EAEDA35-6208-4147-89B7-C72F7E433A7C}" destId="{EF961BEE-FE70-4857-9AF7-DECDF4C1280C}" srcOrd="0" destOrd="0" presId="urn:microsoft.com/office/officeart/2005/8/layout/hierarchy2"/>
    <dgm:cxn modelId="{07FD481E-DA48-4246-9764-4B3742D99953}" srcId="{DD4913C6-4A12-4529-98B9-51E7E5F03250}" destId="{66A9C8F0-7005-4313-A96C-603A592AF84E}" srcOrd="0" destOrd="0" parTransId="{932AA5BC-F11B-45AB-875F-AD86C34BB429}" sibTransId="{A7F2CDDD-6341-42DF-8F72-3C3751DA2066}"/>
    <dgm:cxn modelId="{4082510B-65C5-4E34-AA47-731153F7140B}" type="presOf" srcId="{D168A67A-7B36-445A-A4C6-6B459F5BF53B}" destId="{84557BA3-7192-450E-B3FD-E7A580E2B56D}" srcOrd="0" destOrd="0" presId="urn:microsoft.com/office/officeart/2005/8/layout/hierarchy2"/>
    <dgm:cxn modelId="{87BFB468-D350-49D9-9000-124F3DCDD94D}" type="presOf" srcId="{A9694456-B73D-45DF-ADE0-D15933A57B8A}" destId="{049E9B1C-6301-47CE-AC86-2ADB646DD1BB}" srcOrd="0" destOrd="0" presId="urn:microsoft.com/office/officeart/2005/8/layout/hierarchy2"/>
    <dgm:cxn modelId="{84044301-D6EE-4DEC-81CA-88B5174CE73E}" type="presOf" srcId="{5C3B5C42-826B-4083-9E02-6C896CA58586}" destId="{52143E28-4F98-4D55-B9B6-1B035ED3C505}" srcOrd="0" destOrd="0" presId="urn:microsoft.com/office/officeart/2005/8/layout/hierarchy2"/>
    <dgm:cxn modelId="{DE0B9B36-2899-4886-8F34-DDAFBE4ED5C0}" type="presOf" srcId="{12C76D46-5FF5-4CC5-89C4-0A567B4C00D7}" destId="{911D1595-6461-4AF2-863B-751841477962}" srcOrd="1" destOrd="0" presId="urn:microsoft.com/office/officeart/2005/8/layout/hierarchy2"/>
    <dgm:cxn modelId="{D79E70E3-4168-46C7-98E4-625A9005C86E}" type="presOf" srcId="{12C76D46-5FF5-4CC5-89C4-0A567B4C00D7}" destId="{EDE0BEBB-C504-450B-B273-D1534F21C421}" srcOrd="0" destOrd="0" presId="urn:microsoft.com/office/officeart/2005/8/layout/hierarchy2"/>
    <dgm:cxn modelId="{C106527F-FBC3-4C85-AF3A-AFBA7E8309EC}" type="presOf" srcId="{B843E0E9-A78B-4E5F-A5FC-9278FE3566AF}" destId="{6048BEC1-9230-4CE7-AD44-E6D05FE09DF3}" srcOrd="0" destOrd="0" presId="urn:microsoft.com/office/officeart/2005/8/layout/hierarchy2"/>
    <dgm:cxn modelId="{5626F3C9-5FD4-40A3-B169-3A3D5A308606}" type="presOf" srcId="{2720CC92-B63C-419B-99B3-AB0FCC63F876}" destId="{3A4353EA-6E67-4629-A8C1-9F45BAD71588}" srcOrd="1" destOrd="0" presId="urn:microsoft.com/office/officeart/2005/8/layout/hierarchy2"/>
    <dgm:cxn modelId="{6CECDF95-6985-45E8-9D9E-A642B04D60DD}" type="presOf" srcId="{A9694456-B73D-45DF-ADE0-D15933A57B8A}" destId="{9778B275-86D5-4AC8-A34D-C81E83277044}" srcOrd="1" destOrd="0" presId="urn:microsoft.com/office/officeart/2005/8/layout/hierarchy2"/>
    <dgm:cxn modelId="{3166FC0D-2DAA-4621-9ABE-084BA006052D}" srcId="{66A9C8F0-7005-4313-A96C-603A592AF84E}" destId="{93C2CA5F-D304-43C4-89A2-4472591FAD8F}" srcOrd="1" destOrd="0" parTransId="{5C3B5C42-826B-4083-9E02-6C896CA58586}" sibTransId="{3200E6AA-27F4-4C1E-A60B-2D61A36294C2}"/>
    <dgm:cxn modelId="{AFB1CE71-6023-4C39-9912-1E860459AA39}" type="presOf" srcId="{5C3B5C42-826B-4083-9E02-6C896CA58586}" destId="{51B0F7D4-B28E-4451-8847-1DDAF9B6FF76}" srcOrd="1" destOrd="0" presId="urn:microsoft.com/office/officeart/2005/8/layout/hierarchy2"/>
    <dgm:cxn modelId="{B9C9C5D1-D6EE-4C08-AFC6-78AAD57B080A}" srcId="{B843E0E9-A78B-4E5F-A5FC-9278FE3566AF}" destId="{8EAEDA35-6208-4147-89B7-C72F7E433A7C}" srcOrd="0" destOrd="0" parTransId="{12C76D46-5FF5-4CC5-89C4-0A567B4C00D7}" sibTransId="{6CE6D4BF-E6F0-446A-86A2-013829D01CE1}"/>
    <dgm:cxn modelId="{D24D31DE-1136-4846-8745-3352435AB17A}" srcId="{66A9C8F0-7005-4313-A96C-603A592AF84E}" destId="{B843E0E9-A78B-4E5F-A5FC-9278FE3566AF}" srcOrd="0" destOrd="0" parTransId="{2720CC92-B63C-419B-99B3-AB0FCC63F876}" sibTransId="{B956CCF8-C1A2-4F90-B539-64E05DCE61B5}"/>
    <dgm:cxn modelId="{B00C9CB9-62F5-4817-B66D-CBFD15837F0E}" type="presParOf" srcId="{792D5CA5-8F70-4580-BD8F-4BEBBC4EED22}" destId="{9A202BF2-508A-43AE-9F03-6CF4B8E01B9F}" srcOrd="0" destOrd="0" presId="urn:microsoft.com/office/officeart/2005/8/layout/hierarchy2"/>
    <dgm:cxn modelId="{31AAE236-7725-4D7C-99FA-A810F07374E6}" type="presParOf" srcId="{9A202BF2-508A-43AE-9F03-6CF4B8E01B9F}" destId="{DEDAE0B0-F8FE-4430-AD33-F05263ADD9EC}" srcOrd="0" destOrd="0" presId="urn:microsoft.com/office/officeart/2005/8/layout/hierarchy2"/>
    <dgm:cxn modelId="{0BAAB48B-B739-4671-8720-67B8C35589EA}" type="presParOf" srcId="{9A202BF2-508A-43AE-9F03-6CF4B8E01B9F}" destId="{50328CD5-E38D-4851-93EB-AC357DD0D1E7}" srcOrd="1" destOrd="0" presId="urn:microsoft.com/office/officeart/2005/8/layout/hierarchy2"/>
    <dgm:cxn modelId="{96AB31B3-D33F-410E-8702-5C482CF1FCB2}" type="presParOf" srcId="{50328CD5-E38D-4851-93EB-AC357DD0D1E7}" destId="{004F79EB-74B5-41EC-955D-DF420E650FDA}" srcOrd="0" destOrd="0" presId="urn:microsoft.com/office/officeart/2005/8/layout/hierarchy2"/>
    <dgm:cxn modelId="{89313A8E-631E-4AB2-B3BE-07799074A49C}" type="presParOf" srcId="{004F79EB-74B5-41EC-955D-DF420E650FDA}" destId="{3A4353EA-6E67-4629-A8C1-9F45BAD71588}" srcOrd="0" destOrd="0" presId="urn:microsoft.com/office/officeart/2005/8/layout/hierarchy2"/>
    <dgm:cxn modelId="{5DE669B0-40B8-4997-9C98-39289CEC6BD6}" type="presParOf" srcId="{50328CD5-E38D-4851-93EB-AC357DD0D1E7}" destId="{24973306-53EC-41FE-9439-ACF101A4F96C}" srcOrd="1" destOrd="0" presId="urn:microsoft.com/office/officeart/2005/8/layout/hierarchy2"/>
    <dgm:cxn modelId="{BA3ADCAE-2549-4772-9886-71D19FBAD395}" type="presParOf" srcId="{24973306-53EC-41FE-9439-ACF101A4F96C}" destId="{6048BEC1-9230-4CE7-AD44-E6D05FE09DF3}" srcOrd="0" destOrd="0" presId="urn:microsoft.com/office/officeart/2005/8/layout/hierarchy2"/>
    <dgm:cxn modelId="{6F9B0024-0155-42E1-82EF-7F56DFF08690}" type="presParOf" srcId="{24973306-53EC-41FE-9439-ACF101A4F96C}" destId="{814F6F7D-55E0-4BA9-913F-E7F29A5284A0}" srcOrd="1" destOrd="0" presId="urn:microsoft.com/office/officeart/2005/8/layout/hierarchy2"/>
    <dgm:cxn modelId="{B4A8DA13-A139-46B1-9C25-390F7CD753A2}" type="presParOf" srcId="{814F6F7D-55E0-4BA9-913F-E7F29A5284A0}" destId="{EDE0BEBB-C504-450B-B273-D1534F21C421}" srcOrd="0" destOrd="0" presId="urn:microsoft.com/office/officeart/2005/8/layout/hierarchy2"/>
    <dgm:cxn modelId="{B3FECC30-CE37-414F-B55A-5E6AB3382D09}" type="presParOf" srcId="{EDE0BEBB-C504-450B-B273-D1534F21C421}" destId="{911D1595-6461-4AF2-863B-751841477962}" srcOrd="0" destOrd="0" presId="urn:microsoft.com/office/officeart/2005/8/layout/hierarchy2"/>
    <dgm:cxn modelId="{B8B59CC0-139D-4814-A4B7-4110E9FAA48F}" type="presParOf" srcId="{814F6F7D-55E0-4BA9-913F-E7F29A5284A0}" destId="{C12C3FD2-20E2-4D57-A5D9-54EE93BEDDD0}" srcOrd="1" destOrd="0" presId="urn:microsoft.com/office/officeart/2005/8/layout/hierarchy2"/>
    <dgm:cxn modelId="{9B1662A4-66F3-41FA-B1AB-20C5F7BB1F8C}" type="presParOf" srcId="{C12C3FD2-20E2-4D57-A5D9-54EE93BEDDD0}" destId="{EF961BEE-FE70-4857-9AF7-DECDF4C1280C}" srcOrd="0" destOrd="0" presId="urn:microsoft.com/office/officeart/2005/8/layout/hierarchy2"/>
    <dgm:cxn modelId="{0F200F6E-9F86-4078-9E6B-382B9BECAB87}" type="presParOf" srcId="{C12C3FD2-20E2-4D57-A5D9-54EE93BEDDD0}" destId="{5C9B47CA-3B82-437B-A0C8-2AD75EA97AE1}" srcOrd="1" destOrd="0" presId="urn:microsoft.com/office/officeart/2005/8/layout/hierarchy2"/>
    <dgm:cxn modelId="{CBF9DDE5-7C74-42CE-BB2A-142A05549E78}" type="presParOf" srcId="{50328CD5-E38D-4851-93EB-AC357DD0D1E7}" destId="{52143E28-4F98-4D55-B9B6-1B035ED3C505}" srcOrd="2" destOrd="0" presId="urn:microsoft.com/office/officeart/2005/8/layout/hierarchy2"/>
    <dgm:cxn modelId="{42037DDF-9948-43C7-955A-9AFA0B4652D8}" type="presParOf" srcId="{52143E28-4F98-4D55-B9B6-1B035ED3C505}" destId="{51B0F7D4-B28E-4451-8847-1DDAF9B6FF76}" srcOrd="0" destOrd="0" presId="urn:microsoft.com/office/officeart/2005/8/layout/hierarchy2"/>
    <dgm:cxn modelId="{296AB6F2-C46A-465D-AC0F-EEF2161712F5}" type="presParOf" srcId="{50328CD5-E38D-4851-93EB-AC357DD0D1E7}" destId="{C25B4CC9-DC7F-4BAA-ABC8-9A4C7A80B288}" srcOrd="3" destOrd="0" presId="urn:microsoft.com/office/officeart/2005/8/layout/hierarchy2"/>
    <dgm:cxn modelId="{8ABECA97-75C9-4C67-825B-B74D9695E77C}" type="presParOf" srcId="{C25B4CC9-DC7F-4BAA-ABC8-9A4C7A80B288}" destId="{7319FE7B-80B1-4A67-B036-B4498087AE4E}" srcOrd="0" destOrd="0" presId="urn:microsoft.com/office/officeart/2005/8/layout/hierarchy2"/>
    <dgm:cxn modelId="{6FA160A3-71FF-443E-9823-784FB55F91A7}" type="presParOf" srcId="{C25B4CC9-DC7F-4BAA-ABC8-9A4C7A80B288}" destId="{4E0448A5-31FF-450B-97C7-3438C445F808}" srcOrd="1" destOrd="0" presId="urn:microsoft.com/office/officeart/2005/8/layout/hierarchy2"/>
    <dgm:cxn modelId="{1D90BB86-181E-4177-8856-8E9B1F206D56}" type="presParOf" srcId="{4E0448A5-31FF-450B-97C7-3438C445F808}" destId="{049E9B1C-6301-47CE-AC86-2ADB646DD1BB}" srcOrd="0" destOrd="0" presId="urn:microsoft.com/office/officeart/2005/8/layout/hierarchy2"/>
    <dgm:cxn modelId="{A33CB568-3F1D-47B9-B9E9-CBA7994FBB32}" type="presParOf" srcId="{049E9B1C-6301-47CE-AC86-2ADB646DD1BB}" destId="{9778B275-86D5-4AC8-A34D-C81E83277044}" srcOrd="0" destOrd="0" presId="urn:microsoft.com/office/officeart/2005/8/layout/hierarchy2"/>
    <dgm:cxn modelId="{32B1A432-5BDB-4554-974C-4FA973DB36D3}" type="presParOf" srcId="{4E0448A5-31FF-450B-97C7-3438C445F808}" destId="{E2A109C9-65FF-4731-A9B1-F46A69BCCE51}" srcOrd="1" destOrd="0" presId="urn:microsoft.com/office/officeart/2005/8/layout/hierarchy2"/>
    <dgm:cxn modelId="{12482A04-81D8-48E2-9389-6D88994AA554}" type="presParOf" srcId="{E2A109C9-65FF-4731-A9B1-F46A69BCCE51}" destId="{84557BA3-7192-450E-B3FD-E7A580E2B56D}" srcOrd="0" destOrd="0" presId="urn:microsoft.com/office/officeart/2005/8/layout/hierarchy2"/>
    <dgm:cxn modelId="{8BED51CF-2331-4447-9DA6-9718438FCF52}" type="presParOf" srcId="{E2A109C9-65FF-4731-A9B1-F46A69BCCE51}" destId="{C4656FA5-B4AF-411D-A9D5-59E214688D3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997620A1-EF7F-404C-815D-2C544F362785}" type="doc">
      <dgm:prSet loTypeId="urn:microsoft.com/office/officeart/2005/8/layout/orgChart1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3FC77E8E-DC4B-4E1B-A727-845FEAC975CD}">
      <dgm:prSet phldrT="[Текст]"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По среде обитания вирусы можно разделить на:</a:t>
          </a:r>
        </a:p>
      </dgm:t>
    </dgm:pt>
    <dgm:pt modelId="{B72953F8-B2B1-48D6-8F70-F6F8E88E84A9}" type="parTrans" cxnId="{F228DD79-C82B-41E5-9CE7-E1654841043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ACF939-4F8D-42E8-9EC0-D4E353FBD4A9}" type="sibTrans" cxnId="{F228DD79-C82B-41E5-9CE7-E1654841043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F8418A-D098-43E6-ABFE-9A1CF75A9A6C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Файловые</a:t>
          </a:r>
        </a:p>
      </dgm:t>
    </dgm:pt>
    <dgm:pt modelId="{1286983B-53D6-4855-AFD3-F7FD74B48FA2}" type="parTrans" cxnId="{F518D13E-50B1-42F1-84AE-26442891C71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B777B3-E283-4385-A6BA-A24B2EC70175}" type="sibTrans" cxnId="{F518D13E-50B1-42F1-84AE-26442891C71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497B16-73B4-423E-A329-80CFC7B13413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Загрузочные</a:t>
          </a:r>
        </a:p>
      </dgm:t>
    </dgm:pt>
    <dgm:pt modelId="{3EEA1417-D3A3-4ECD-A993-999238998628}" type="parTrans" cxnId="{24231039-D448-4339-AC0A-345619C1A5E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25E621-C37F-4525-8CBE-E78B7386C5F4}" type="sibTrans" cxnId="{24231039-D448-4339-AC0A-345619C1A5E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81284D-C4E8-4E27-9F48-4F0A8E9D9905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Файлово-загрузочные</a:t>
          </a:r>
        </a:p>
      </dgm:t>
    </dgm:pt>
    <dgm:pt modelId="{8B2D483A-AB68-46CD-9A44-45F9540F3A8B}" type="parTrans" cxnId="{719FB46D-D71A-4FA8-816E-4CB75CA53D1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555764-F96A-4CA4-90BF-FB58BD733F58}" type="sibTrans" cxnId="{719FB46D-D71A-4FA8-816E-4CB75CA53D1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40545D-216A-43E8-8CAA-05AF05B25E22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Макровирусы</a:t>
          </a:r>
        </a:p>
      </dgm:t>
    </dgm:pt>
    <dgm:pt modelId="{4F1EF477-0026-421B-9CCB-EBC1A90C141E}" type="parTrans" cxnId="{C6998ED5-9BE6-4191-8711-9AA1FA5E7E7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F430E4-A5A6-40F9-B7E0-7C551093BB31}" type="sibTrans" cxnId="{C6998ED5-9BE6-4191-8711-9AA1FA5E7E7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85B78C-F753-4F02-BB9B-49B0AB9EAB56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Сетевые черви</a:t>
          </a:r>
        </a:p>
      </dgm:t>
    </dgm:pt>
    <dgm:pt modelId="{3388668A-FAF8-48D8-AF74-51175EE1B6DF}" type="parTrans" cxnId="{5F4CBCA8-31BD-4B5F-8A39-1E03846A68B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8FB9F4-FD57-46AB-BAC8-C98A124420E6}" type="sibTrans" cxnId="{5F4CBCA8-31BD-4B5F-8A39-1E03846A68B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D7C199-8118-41DD-A835-82E41EB616E1}" type="pres">
      <dgm:prSet presAssocID="{997620A1-EF7F-404C-815D-2C544F36278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064C4DE-5660-4BF0-8AD4-0701EE6A8F89}" type="pres">
      <dgm:prSet presAssocID="{3FC77E8E-DC4B-4E1B-A727-845FEAC975CD}" presName="hierRoot1" presStyleCnt="0">
        <dgm:presLayoutVars>
          <dgm:hierBranch val="init"/>
        </dgm:presLayoutVars>
      </dgm:prSet>
      <dgm:spPr/>
    </dgm:pt>
    <dgm:pt modelId="{E85DFA2C-706E-41DA-B1AD-4426DDD8E597}" type="pres">
      <dgm:prSet presAssocID="{3FC77E8E-DC4B-4E1B-A727-845FEAC975CD}" presName="rootComposite1" presStyleCnt="0"/>
      <dgm:spPr/>
    </dgm:pt>
    <dgm:pt modelId="{8506AC07-3C48-4968-8186-9855B7C51A13}" type="pres">
      <dgm:prSet presAssocID="{3FC77E8E-DC4B-4E1B-A727-845FEAC975CD}" presName="rootText1" presStyleLbl="node0" presStyleIdx="0" presStyleCnt="1" custScaleX="2488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C7996D4-7D5F-4314-BD0D-2448A9D52410}" type="pres">
      <dgm:prSet presAssocID="{3FC77E8E-DC4B-4E1B-A727-845FEAC975CD}" presName="rootConnector1" presStyleLbl="node1" presStyleIdx="0" presStyleCnt="0"/>
      <dgm:spPr/>
      <dgm:t>
        <a:bodyPr/>
        <a:lstStyle/>
        <a:p>
          <a:endParaRPr lang="ru-RU"/>
        </a:p>
      </dgm:t>
    </dgm:pt>
    <dgm:pt modelId="{D45B27B8-D187-4096-AD49-7A64A81C0598}" type="pres">
      <dgm:prSet presAssocID="{3FC77E8E-DC4B-4E1B-A727-845FEAC975CD}" presName="hierChild2" presStyleCnt="0"/>
      <dgm:spPr/>
    </dgm:pt>
    <dgm:pt modelId="{91537E90-27B7-4BAE-8380-3F26884E862D}" type="pres">
      <dgm:prSet presAssocID="{1286983B-53D6-4855-AFD3-F7FD74B48FA2}" presName="Name37" presStyleLbl="parChTrans1D2" presStyleIdx="0" presStyleCnt="5"/>
      <dgm:spPr/>
      <dgm:t>
        <a:bodyPr/>
        <a:lstStyle/>
        <a:p>
          <a:endParaRPr lang="ru-RU"/>
        </a:p>
      </dgm:t>
    </dgm:pt>
    <dgm:pt modelId="{459B5FDE-AB7A-4C38-93BD-409D80A45918}" type="pres">
      <dgm:prSet presAssocID="{61F8418A-D098-43E6-ABFE-9A1CF75A9A6C}" presName="hierRoot2" presStyleCnt="0">
        <dgm:presLayoutVars>
          <dgm:hierBranch val="init"/>
        </dgm:presLayoutVars>
      </dgm:prSet>
      <dgm:spPr/>
    </dgm:pt>
    <dgm:pt modelId="{083EC5C7-56D8-487F-839E-1753B43B9D2A}" type="pres">
      <dgm:prSet presAssocID="{61F8418A-D098-43E6-ABFE-9A1CF75A9A6C}" presName="rootComposite" presStyleCnt="0"/>
      <dgm:spPr/>
    </dgm:pt>
    <dgm:pt modelId="{00F68C59-10CE-41ED-B163-CC1CC7E70D63}" type="pres">
      <dgm:prSet presAssocID="{61F8418A-D098-43E6-ABFE-9A1CF75A9A6C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43FB2BB-7713-4B36-8200-364DD08FAE26}" type="pres">
      <dgm:prSet presAssocID="{61F8418A-D098-43E6-ABFE-9A1CF75A9A6C}" presName="rootConnector" presStyleLbl="node2" presStyleIdx="0" presStyleCnt="5"/>
      <dgm:spPr/>
      <dgm:t>
        <a:bodyPr/>
        <a:lstStyle/>
        <a:p>
          <a:endParaRPr lang="ru-RU"/>
        </a:p>
      </dgm:t>
    </dgm:pt>
    <dgm:pt modelId="{8ADFD17B-1434-4042-B927-2DE3FB82BBD2}" type="pres">
      <dgm:prSet presAssocID="{61F8418A-D098-43E6-ABFE-9A1CF75A9A6C}" presName="hierChild4" presStyleCnt="0"/>
      <dgm:spPr/>
    </dgm:pt>
    <dgm:pt modelId="{E4576688-088C-4B8F-BFBB-61A4854F6333}" type="pres">
      <dgm:prSet presAssocID="{61F8418A-D098-43E6-ABFE-9A1CF75A9A6C}" presName="hierChild5" presStyleCnt="0"/>
      <dgm:spPr/>
    </dgm:pt>
    <dgm:pt modelId="{4B8BB98B-268E-42FF-A85E-3409B4A8C854}" type="pres">
      <dgm:prSet presAssocID="{3EEA1417-D3A3-4ECD-A993-999238998628}" presName="Name37" presStyleLbl="parChTrans1D2" presStyleIdx="1" presStyleCnt="5"/>
      <dgm:spPr/>
      <dgm:t>
        <a:bodyPr/>
        <a:lstStyle/>
        <a:p>
          <a:endParaRPr lang="ru-RU"/>
        </a:p>
      </dgm:t>
    </dgm:pt>
    <dgm:pt modelId="{5D692CEF-8D33-4FAF-876D-70A69E24C8C3}" type="pres">
      <dgm:prSet presAssocID="{3C497B16-73B4-423E-A329-80CFC7B13413}" presName="hierRoot2" presStyleCnt="0">
        <dgm:presLayoutVars>
          <dgm:hierBranch val="init"/>
        </dgm:presLayoutVars>
      </dgm:prSet>
      <dgm:spPr/>
    </dgm:pt>
    <dgm:pt modelId="{9283ECE5-E3F7-477A-8165-D04B445A8DDE}" type="pres">
      <dgm:prSet presAssocID="{3C497B16-73B4-423E-A329-80CFC7B13413}" presName="rootComposite" presStyleCnt="0"/>
      <dgm:spPr/>
    </dgm:pt>
    <dgm:pt modelId="{65CB939E-AEBC-4624-9A2B-AE4B30D30A03}" type="pres">
      <dgm:prSet presAssocID="{3C497B16-73B4-423E-A329-80CFC7B13413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6238E24-E6A3-413C-90E0-B717DEBEFAC8}" type="pres">
      <dgm:prSet presAssocID="{3C497B16-73B4-423E-A329-80CFC7B13413}" presName="rootConnector" presStyleLbl="node2" presStyleIdx="1" presStyleCnt="5"/>
      <dgm:spPr/>
      <dgm:t>
        <a:bodyPr/>
        <a:lstStyle/>
        <a:p>
          <a:endParaRPr lang="ru-RU"/>
        </a:p>
      </dgm:t>
    </dgm:pt>
    <dgm:pt modelId="{66D2E019-5C4E-4A5E-9AE0-15ED4A42230E}" type="pres">
      <dgm:prSet presAssocID="{3C497B16-73B4-423E-A329-80CFC7B13413}" presName="hierChild4" presStyleCnt="0"/>
      <dgm:spPr/>
    </dgm:pt>
    <dgm:pt modelId="{39290C23-60FA-4343-B683-9B421A722A49}" type="pres">
      <dgm:prSet presAssocID="{3C497B16-73B4-423E-A329-80CFC7B13413}" presName="hierChild5" presStyleCnt="0"/>
      <dgm:spPr/>
    </dgm:pt>
    <dgm:pt modelId="{1DF9E4AC-25AA-4BF2-980F-1A28313E4E9C}" type="pres">
      <dgm:prSet presAssocID="{8B2D483A-AB68-46CD-9A44-45F9540F3A8B}" presName="Name37" presStyleLbl="parChTrans1D2" presStyleIdx="2" presStyleCnt="5"/>
      <dgm:spPr/>
      <dgm:t>
        <a:bodyPr/>
        <a:lstStyle/>
        <a:p>
          <a:endParaRPr lang="ru-RU"/>
        </a:p>
      </dgm:t>
    </dgm:pt>
    <dgm:pt modelId="{1034D6C4-60A3-41E7-A452-D60EDF87A851}" type="pres">
      <dgm:prSet presAssocID="{6A81284D-C4E8-4E27-9F48-4F0A8E9D9905}" presName="hierRoot2" presStyleCnt="0">
        <dgm:presLayoutVars>
          <dgm:hierBranch val="init"/>
        </dgm:presLayoutVars>
      </dgm:prSet>
      <dgm:spPr/>
    </dgm:pt>
    <dgm:pt modelId="{F9540E68-4D77-40C0-B62A-20827AAF81A5}" type="pres">
      <dgm:prSet presAssocID="{6A81284D-C4E8-4E27-9F48-4F0A8E9D9905}" presName="rootComposite" presStyleCnt="0"/>
      <dgm:spPr/>
    </dgm:pt>
    <dgm:pt modelId="{C6B335F3-7C46-4A54-B8DD-2FB8DD0C4CE8}" type="pres">
      <dgm:prSet presAssocID="{6A81284D-C4E8-4E27-9F48-4F0A8E9D9905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12B86A8-3175-45B0-B9C1-6AEE56CAA589}" type="pres">
      <dgm:prSet presAssocID="{6A81284D-C4E8-4E27-9F48-4F0A8E9D9905}" presName="rootConnector" presStyleLbl="node2" presStyleIdx="2" presStyleCnt="5"/>
      <dgm:spPr/>
      <dgm:t>
        <a:bodyPr/>
        <a:lstStyle/>
        <a:p>
          <a:endParaRPr lang="ru-RU"/>
        </a:p>
      </dgm:t>
    </dgm:pt>
    <dgm:pt modelId="{DDB304EC-8413-4BF5-9914-84313446F6CE}" type="pres">
      <dgm:prSet presAssocID="{6A81284D-C4E8-4E27-9F48-4F0A8E9D9905}" presName="hierChild4" presStyleCnt="0"/>
      <dgm:spPr/>
    </dgm:pt>
    <dgm:pt modelId="{4F06316F-34DF-4415-9332-698123064648}" type="pres">
      <dgm:prSet presAssocID="{6A81284D-C4E8-4E27-9F48-4F0A8E9D9905}" presName="hierChild5" presStyleCnt="0"/>
      <dgm:spPr/>
    </dgm:pt>
    <dgm:pt modelId="{FC296C80-C4C9-48FD-9810-9ECCDEA07E44}" type="pres">
      <dgm:prSet presAssocID="{4F1EF477-0026-421B-9CCB-EBC1A90C141E}" presName="Name37" presStyleLbl="parChTrans1D2" presStyleIdx="3" presStyleCnt="5"/>
      <dgm:spPr/>
      <dgm:t>
        <a:bodyPr/>
        <a:lstStyle/>
        <a:p>
          <a:endParaRPr lang="ru-RU"/>
        </a:p>
      </dgm:t>
    </dgm:pt>
    <dgm:pt modelId="{E0A57262-D10F-4A33-94C1-C880C0F3BABE}" type="pres">
      <dgm:prSet presAssocID="{6D40545D-216A-43E8-8CAA-05AF05B25E22}" presName="hierRoot2" presStyleCnt="0">
        <dgm:presLayoutVars>
          <dgm:hierBranch val="init"/>
        </dgm:presLayoutVars>
      </dgm:prSet>
      <dgm:spPr/>
    </dgm:pt>
    <dgm:pt modelId="{71EBB1B1-FA9D-42CF-9CF2-03B446A04297}" type="pres">
      <dgm:prSet presAssocID="{6D40545D-216A-43E8-8CAA-05AF05B25E22}" presName="rootComposite" presStyleCnt="0"/>
      <dgm:spPr/>
    </dgm:pt>
    <dgm:pt modelId="{3AD7D0E2-B414-4682-A433-873AE6FCD30C}" type="pres">
      <dgm:prSet presAssocID="{6D40545D-216A-43E8-8CAA-05AF05B25E22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FC274B1-E94A-4611-AF58-956974A3005E}" type="pres">
      <dgm:prSet presAssocID="{6D40545D-216A-43E8-8CAA-05AF05B25E22}" presName="rootConnector" presStyleLbl="node2" presStyleIdx="3" presStyleCnt="5"/>
      <dgm:spPr/>
      <dgm:t>
        <a:bodyPr/>
        <a:lstStyle/>
        <a:p>
          <a:endParaRPr lang="ru-RU"/>
        </a:p>
      </dgm:t>
    </dgm:pt>
    <dgm:pt modelId="{E2838B53-7557-4FE3-B35D-6515EE82B5F2}" type="pres">
      <dgm:prSet presAssocID="{6D40545D-216A-43E8-8CAA-05AF05B25E22}" presName="hierChild4" presStyleCnt="0"/>
      <dgm:spPr/>
    </dgm:pt>
    <dgm:pt modelId="{568CD207-D20A-4DE4-A353-B28B25A2F399}" type="pres">
      <dgm:prSet presAssocID="{6D40545D-216A-43E8-8CAA-05AF05B25E22}" presName="hierChild5" presStyleCnt="0"/>
      <dgm:spPr/>
    </dgm:pt>
    <dgm:pt modelId="{FEDF78D9-C1A1-42D9-8481-994EDA86EDAB}" type="pres">
      <dgm:prSet presAssocID="{3388668A-FAF8-48D8-AF74-51175EE1B6DF}" presName="Name37" presStyleLbl="parChTrans1D2" presStyleIdx="4" presStyleCnt="5"/>
      <dgm:spPr/>
      <dgm:t>
        <a:bodyPr/>
        <a:lstStyle/>
        <a:p>
          <a:endParaRPr lang="ru-RU"/>
        </a:p>
      </dgm:t>
    </dgm:pt>
    <dgm:pt modelId="{B11D9823-84C8-475B-947A-6691621FA6F8}" type="pres">
      <dgm:prSet presAssocID="{1285B78C-F753-4F02-BB9B-49B0AB9EAB56}" presName="hierRoot2" presStyleCnt="0">
        <dgm:presLayoutVars>
          <dgm:hierBranch val="init"/>
        </dgm:presLayoutVars>
      </dgm:prSet>
      <dgm:spPr/>
    </dgm:pt>
    <dgm:pt modelId="{12513391-90F2-4D4C-9764-0C098D5F3F30}" type="pres">
      <dgm:prSet presAssocID="{1285B78C-F753-4F02-BB9B-49B0AB9EAB56}" presName="rootComposite" presStyleCnt="0"/>
      <dgm:spPr/>
    </dgm:pt>
    <dgm:pt modelId="{25F20C67-7497-4EF7-A354-496251D865C8}" type="pres">
      <dgm:prSet presAssocID="{1285B78C-F753-4F02-BB9B-49B0AB9EAB56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6BAF2A3-18C2-41D7-BA1B-05211A27CAB5}" type="pres">
      <dgm:prSet presAssocID="{1285B78C-F753-4F02-BB9B-49B0AB9EAB56}" presName="rootConnector" presStyleLbl="node2" presStyleIdx="4" presStyleCnt="5"/>
      <dgm:spPr/>
      <dgm:t>
        <a:bodyPr/>
        <a:lstStyle/>
        <a:p>
          <a:endParaRPr lang="ru-RU"/>
        </a:p>
      </dgm:t>
    </dgm:pt>
    <dgm:pt modelId="{12B5590D-6146-44D4-AF17-7CA1B5E7F2FB}" type="pres">
      <dgm:prSet presAssocID="{1285B78C-F753-4F02-BB9B-49B0AB9EAB56}" presName="hierChild4" presStyleCnt="0"/>
      <dgm:spPr/>
    </dgm:pt>
    <dgm:pt modelId="{F1617CA1-199F-406D-9E9C-636BDE5F55A4}" type="pres">
      <dgm:prSet presAssocID="{1285B78C-F753-4F02-BB9B-49B0AB9EAB56}" presName="hierChild5" presStyleCnt="0"/>
      <dgm:spPr/>
    </dgm:pt>
    <dgm:pt modelId="{17B77D20-4856-47EA-8183-6364399A9C7A}" type="pres">
      <dgm:prSet presAssocID="{3FC77E8E-DC4B-4E1B-A727-845FEAC975CD}" presName="hierChild3" presStyleCnt="0"/>
      <dgm:spPr/>
    </dgm:pt>
  </dgm:ptLst>
  <dgm:cxnLst>
    <dgm:cxn modelId="{5DB51C58-9FD2-416C-994D-D1A9D70476A0}" type="presOf" srcId="{4F1EF477-0026-421B-9CCB-EBC1A90C141E}" destId="{FC296C80-C4C9-48FD-9810-9ECCDEA07E44}" srcOrd="0" destOrd="0" presId="urn:microsoft.com/office/officeart/2005/8/layout/orgChart1"/>
    <dgm:cxn modelId="{F518D13E-50B1-42F1-84AE-26442891C716}" srcId="{3FC77E8E-DC4B-4E1B-A727-845FEAC975CD}" destId="{61F8418A-D098-43E6-ABFE-9A1CF75A9A6C}" srcOrd="0" destOrd="0" parTransId="{1286983B-53D6-4855-AFD3-F7FD74B48FA2}" sibTransId="{DDB777B3-E283-4385-A6BA-A24B2EC70175}"/>
    <dgm:cxn modelId="{BE0055AB-5876-4417-A19A-44310A767EF2}" type="presOf" srcId="{6D40545D-216A-43E8-8CAA-05AF05B25E22}" destId="{8FC274B1-E94A-4611-AF58-956974A3005E}" srcOrd="1" destOrd="0" presId="urn:microsoft.com/office/officeart/2005/8/layout/orgChart1"/>
    <dgm:cxn modelId="{187DEB87-EE2A-4BEF-B83E-5E3134A42EAF}" type="presOf" srcId="{61F8418A-D098-43E6-ABFE-9A1CF75A9A6C}" destId="{C43FB2BB-7713-4B36-8200-364DD08FAE26}" srcOrd="1" destOrd="0" presId="urn:microsoft.com/office/officeart/2005/8/layout/orgChart1"/>
    <dgm:cxn modelId="{0F90BCEA-DF37-4002-81CC-D3FBA9B8D4C2}" type="presOf" srcId="{3FC77E8E-DC4B-4E1B-A727-845FEAC975CD}" destId="{8506AC07-3C48-4968-8186-9855B7C51A13}" srcOrd="0" destOrd="0" presId="urn:microsoft.com/office/officeart/2005/8/layout/orgChart1"/>
    <dgm:cxn modelId="{2CBE3851-808C-4266-BAD8-8861325FC488}" type="presOf" srcId="{3FC77E8E-DC4B-4E1B-A727-845FEAC975CD}" destId="{4C7996D4-7D5F-4314-BD0D-2448A9D52410}" srcOrd="1" destOrd="0" presId="urn:microsoft.com/office/officeart/2005/8/layout/orgChart1"/>
    <dgm:cxn modelId="{C602B6FA-B9F6-4559-A48C-D1084C77E46A}" type="presOf" srcId="{6A81284D-C4E8-4E27-9F48-4F0A8E9D9905}" destId="{C6B335F3-7C46-4A54-B8DD-2FB8DD0C4CE8}" srcOrd="0" destOrd="0" presId="urn:microsoft.com/office/officeart/2005/8/layout/orgChart1"/>
    <dgm:cxn modelId="{6A2AE01B-9736-44A9-A309-180E87D89A4E}" type="presOf" srcId="{3388668A-FAF8-48D8-AF74-51175EE1B6DF}" destId="{FEDF78D9-C1A1-42D9-8481-994EDA86EDAB}" srcOrd="0" destOrd="0" presId="urn:microsoft.com/office/officeart/2005/8/layout/orgChart1"/>
    <dgm:cxn modelId="{1C0B10E3-FC2C-4482-A752-8D9B2423CC8E}" type="presOf" srcId="{6D40545D-216A-43E8-8CAA-05AF05B25E22}" destId="{3AD7D0E2-B414-4682-A433-873AE6FCD30C}" srcOrd="0" destOrd="0" presId="urn:microsoft.com/office/officeart/2005/8/layout/orgChart1"/>
    <dgm:cxn modelId="{F314544B-C5DD-47CD-A204-19433F4A95A3}" type="presOf" srcId="{8B2D483A-AB68-46CD-9A44-45F9540F3A8B}" destId="{1DF9E4AC-25AA-4BF2-980F-1A28313E4E9C}" srcOrd="0" destOrd="0" presId="urn:microsoft.com/office/officeart/2005/8/layout/orgChart1"/>
    <dgm:cxn modelId="{AD0822D2-1A5B-4E12-8115-15170849BD3E}" type="presOf" srcId="{997620A1-EF7F-404C-815D-2C544F362785}" destId="{14D7C199-8118-41DD-A835-82E41EB616E1}" srcOrd="0" destOrd="0" presId="urn:microsoft.com/office/officeart/2005/8/layout/orgChart1"/>
    <dgm:cxn modelId="{5F4CBCA8-31BD-4B5F-8A39-1E03846A68B2}" srcId="{3FC77E8E-DC4B-4E1B-A727-845FEAC975CD}" destId="{1285B78C-F753-4F02-BB9B-49B0AB9EAB56}" srcOrd="4" destOrd="0" parTransId="{3388668A-FAF8-48D8-AF74-51175EE1B6DF}" sibTransId="{F98FB9F4-FD57-46AB-BAC8-C98A124420E6}"/>
    <dgm:cxn modelId="{719FB46D-D71A-4FA8-816E-4CB75CA53D18}" srcId="{3FC77E8E-DC4B-4E1B-A727-845FEAC975CD}" destId="{6A81284D-C4E8-4E27-9F48-4F0A8E9D9905}" srcOrd="2" destOrd="0" parTransId="{8B2D483A-AB68-46CD-9A44-45F9540F3A8B}" sibTransId="{8D555764-F96A-4CA4-90BF-FB58BD733F58}"/>
    <dgm:cxn modelId="{5E355BF5-64F9-47F2-ACEC-C0CA11C34D79}" type="presOf" srcId="{1285B78C-F753-4F02-BB9B-49B0AB9EAB56}" destId="{06BAF2A3-18C2-41D7-BA1B-05211A27CAB5}" srcOrd="1" destOrd="0" presId="urn:microsoft.com/office/officeart/2005/8/layout/orgChart1"/>
    <dgm:cxn modelId="{EDAA90C8-0A90-4FE0-9C0B-3BD0346C4600}" type="presOf" srcId="{1285B78C-F753-4F02-BB9B-49B0AB9EAB56}" destId="{25F20C67-7497-4EF7-A354-496251D865C8}" srcOrd="0" destOrd="0" presId="urn:microsoft.com/office/officeart/2005/8/layout/orgChart1"/>
    <dgm:cxn modelId="{C6998ED5-9BE6-4191-8711-9AA1FA5E7E77}" srcId="{3FC77E8E-DC4B-4E1B-A727-845FEAC975CD}" destId="{6D40545D-216A-43E8-8CAA-05AF05B25E22}" srcOrd="3" destOrd="0" parTransId="{4F1EF477-0026-421B-9CCB-EBC1A90C141E}" sibTransId="{B2F430E4-A5A6-40F9-B7E0-7C551093BB31}"/>
    <dgm:cxn modelId="{8695E14C-E3AF-4B5D-9F7C-5D0C14C21A2F}" type="presOf" srcId="{3EEA1417-D3A3-4ECD-A993-999238998628}" destId="{4B8BB98B-268E-42FF-A85E-3409B4A8C854}" srcOrd="0" destOrd="0" presId="urn:microsoft.com/office/officeart/2005/8/layout/orgChart1"/>
    <dgm:cxn modelId="{596EB9C9-CA7D-4A81-B0E4-DEB30BE0ACBF}" type="presOf" srcId="{6A81284D-C4E8-4E27-9F48-4F0A8E9D9905}" destId="{712B86A8-3175-45B0-B9C1-6AEE56CAA589}" srcOrd="1" destOrd="0" presId="urn:microsoft.com/office/officeart/2005/8/layout/orgChart1"/>
    <dgm:cxn modelId="{6BAF10F0-F7E8-4087-A100-0956367BC371}" type="presOf" srcId="{61F8418A-D098-43E6-ABFE-9A1CF75A9A6C}" destId="{00F68C59-10CE-41ED-B163-CC1CC7E70D63}" srcOrd="0" destOrd="0" presId="urn:microsoft.com/office/officeart/2005/8/layout/orgChart1"/>
    <dgm:cxn modelId="{24231039-D448-4339-AC0A-345619C1A5E2}" srcId="{3FC77E8E-DC4B-4E1B-A727-845FEAC975CD}" destId="{3C497B16-73B4-423E-A329-80CFC7B13413}" srcOrd="1" destOrd="0" parTransId="{3EEA1417-D3A3-4ECD-A993-999238998628}" sibTransId="{2025E621-C37F-4525-8CBE-E78B7386C5F4}"/>
    <dgm:cxn modelId="{8C45D9A5-10F0-4CB5-8D2E-AF26E81718E0}" type="presOf" srcId="{3C497B16-73B4-423E-A329-80CFC7B13413}" destId="{65CB939E-AEBC-4624-9A2B-AE4B30D30A03}" srcOrd="0" destOrd="0" presId="urn:microsoft.com/office/officeart/2005/8/layout/orgChart1"/>
    <dgm:cxn modelId="{F228DD79-C82B-41E5-9CE7-E1654841043C}" srcId="{997620A1-EF7F-404C-815D-2C544F362785}" destId="{3FC77E8E-DC4B-4E1B-A727-845FEAC975CD}" srcOrd="0" destOrd="0" parTransId="{B72953F8-B2B1-48D6-8F70-F6F8E88E84A9}" sibTransId="{D5ACF939-4F8D-42E8-9EC0-D4E353FBD4A9}"/>
    <dgm:cxn modelId="{C73630D7-AD24-4304-8403-E5AF357E57A2}" type="presOf" srcId="{3C497B16-73B4-423E-A329-80CFC7B13413}" destId="{06238E24-E6A3-413C-90E0-B717DEBEFAC8}" srcOrd="1" destOrd="0" presId="urn:microsoft.com/office/officeart/2005/8/layout/orgChart1"/>
    <dgm:cxn modelId="{07D488B4-C735-482D-B327-5081A125CCB0}" type="presOf" srcId="{1286983B-53D6-4855-AFD3-F7FD74B48FA2}" destId="{91537E90-27B7-4BAE-8380-3F26884E862D}" srcOrd="0" destOrd="0" presId="urn:microsoft.com/office/officeart/2005/8/layout/orgChart1"/>
    <dgm:cxn modelId="{3C045BCF-B52A-45FD-8A8B-D2666DE21C99}" type="presParOf" srcId="{14D7C199-8118-41DD-A835-82E41EB616E1}" destId="{C064C4DE-5660-4BF0-8AD4-0701EE6A8F89}" srcOrd="0" destOrd="0" presId="urn:microsoft.com/office/officeart/2005/8/layout/orgChart1"/>
    <dgm:cxn modelId="{7407672F-51C8-454B-94C1-199A041D82A3}" type="presParOf" srcId="{C064C4DE-5660-4BF0-8AD4-0701EE6A8F89}" destId="{E85DFA2C-706E-41DA-B1AD-4426DDD8E597}" srcOrd="0" destOrd="0" presId="urn:microsoft.com/office/officeart/2005/8/layout/orgChart1"/>
    <dgm:cxn modelId="{1A67041B-D632-41D8-81DF-AA7EE002C172}" type="presParOf" srcId="{E85DFA2C-706E-41DA-B1AD-4426DDD8E597}" destId="{8506AC07-3C48-4968-8186-9855B7C51A13}" srcOrd="0" destOrd="0" presId="urn:microsoft.com/office/officeart/2005/8/layout/orgChart1"/>
    <dgm:cxn modelId="{1313B847-6B07-4807-8DCD-AADB6270E178}" type="presParOf" srcId="{E85DFA2C-706E-41DA-B1AD-4426DDD8E597}" destId="{4C7996D4-7D5F-4314-BD0D-2448A9D52410}" srcOrd="1" destOrd="0" presId="urn:microsoft.com/office/officeart/2005/8/layout/orgChart1"/>
    <dgm:cxn modelId="{B1C0E505-89ED-45F9-ADAB-27968614EB91}" type="presParOf" srcId="{C064C4DE-5660-4BF0-8AD4-0701EE6A8F89}" destId="{D45B27B8-D187-4096-AD49-7A64A81C0598}" srcOrd="1" destOrd="0" presId="urn:microsoft.com/office/officeart/2005/8/layout/orgChart1"/>
    <dgm:cxn modelId="{C9C14557-444F-4732-982E-B1340CD0E27F}" type="presParOf" srcId="{D45B27B8-D187-4096-AD49-7A64A81C0598}" destId="{91537E90-27B7-4BAE-8380-3F26884E862D}" srcOrd="0" destOrd="0" presId="urn:microsoft.com/office/officeart/2005/8/layout/orgChart1"/>
    <dgm:cxn modelId="{02D02B04-E218-446D-BBC1-E372A86141BF}" type="presParOf" srcId="{D45B27B8-D187-4096-AD49-7A64A81C0598}" destId="{459B5FDE-AB7A-4C38-93BD-409D80A45918}" srcOrd="1" destOrd="0" presId="urn:microsoft.com/office/officeart/2005/8/layout/orgChart1"/>
    <dgm:cxn modelId="{667F8601-B8A5-40AF-B0E4-ED64C1A34BE0}" type="presParOf" srcId="{459B5FDE-AB7A-4C38-93BD-409D80A45918}" destId="{083EC5C7-56D8-487F-839E-1753B43B9D2A}" srcOrd="0" destOrd="0" presId="urn:microsoft.com/office/officeart/2005/8/layout/orgChart1"/>
    <dgm:cxn modelId="{6E5416A9-A493-4A4C-BBC4-9A6AAD056E58}" type="presParOf" srcId="{083EC5C7-56D8-487F-839E-1753B43B9D2A}" destId="{00F68C59-10CE-41ED-B163-CC1CC7E70D63}" srcOrd="0" destOrd="0" presId="urn:microsoft.com/office/officeart/2005/8/layout/orgChart1"/>
    <dgm:cxn modelId="{EBF10599-9017-45A7-95B7-B1E12D31DBCA}" type="presParOf" srcId="{083EC5C7-56D8-487F-839E-1753B43B9D2A}" destId="{C43FB2BB-7713-4B36-8200-364DD08FAE26}" srcOrd="1" destOrd="0" presId="urn:microsoft.com/office/officeart/2005/8/layout/orgChart1"/>
    <dgm:cxn modelId="{8E34E39B-7C35-49AA-89DB-D282CDA3B3AC}" type="presParOf" srcId="{459B5FDE-AB7A-4C38-93BD-409D80A45918}" destId="{8ADFD17B-1434-4042-B927-2DE3FB82BBD2}" srcOrd="1" destOrd="0" presId="urn:microsoft.com/office/officeart/2005/8/layout/orgChart1"/>
    <dgm:cxn modelId="{CCB9DCBA-A734-4C7C-9760-55A9F0992FD4}" type="presParOf" srcId="{459B5FDE-AB7A-4C38-93BD-409D80A45918}" destId="{E4576688-088C-4B8F-BFBB-61A4854F6333}" srcOrd="2" destOrd="0" presId="urn:microsoft.com/office/officeart/2005/8/layout/orgChart1"/>
    <dgm:cxn modelId="{C73C4070-CB63-49CF-A71F-B6C559E63667}" type="presParOf" srcId="{D45B27B8-D187-4096-AD49-7A64A81C0598}" destId="{4B8BB98B-268E-42FF-A85E-3409B4A8C854}" srcOrd="2" destOrd="0" presId="urn:microsoft.com/office/officeart/2005/8/layout/orgChart1"/>
    <dgm:cxn modelId="{FDAAE19F-4304-430A-9748-E93F16DC35ED}" type="presParOf" srcId="{D45B27B8-D187-4096-AD49-7A64A81C0598}" destId="{5D692CEF-8D33-4FAF-876D-70A69E24C8C3}" srcOrd="3" destOrd="0" presId="urn:microsoft.com/office/officeart/2005/8/layout/orgChart1"/>
    <dgm:cxn modelId="{6B6D5135-22CD-49FD-9A4E-FA293D207F51}" type="presParOf" srcId="{5D692CEF-8D33-4FAF-876D-70A69E24C8C3}" destId="{9283ECE5-E3F7-477A-8165-D04B445A8DDE}" srcOrd="0" destOrd="0" presId="urn:microsoft.com/office/officeart/2005/8/layout/orgChart1"/>
    <dgm:cxn modelId="{831A41E9-65C1-44AC-98B3-4D88EAF0DBC4}" type="presParOf" srcId="{9283ECE5-E3F7-477A-8165-D04B445A8DDE}" destId="{65CB939E-AEBC-4624-9A2B-AE4B30D30A03}" srcOrd="0" destOrd="0" presId="urn:microsoft.com/office/officeart/2005/8/layout/orgChart1"/>
    <dgm:cxn modelId="{DDDF02AC-C416-4B81-98F0-4B6F8D3BE6B5}" type="presParOf" srcId="{9283ECE5-E3F7-477A-8165-D04B445A8DDE}" destId="{06238E24-E6A3-413C-90E0-B717DEBEFAC8}" srcOrd="1" destOrd="0" presId="urn:microsoft.com/office/officeart/2005/8/layout/orgChart1"/>
    <dgm:cxn modelId="{24FC413A-130A-456B-9AAA-417D75E8FF0A}" type="presParOf" srcId="{5D692CEF-8D33-4FAF-876D-70A69E24C8C3}" destId="{66D2E019-5C4E-4A5E-9AE0-15ED4A42230E}" srcOrd="1" destOrd="0" presId="urn:microsoft.com/office/officeart/2005/8/layout/orgChart1"/>
    <dgm:cxn modelId="{DE0850DD-EC24-4764-B1E9-ACE26332CA02}" type="presParOf" srcId="{5D692CEF-8D33-4FAF-876D-70A69E24C8C3}" destId="{39290C23-60FA-4343-B683-9B421A722A49}" srcOrd="2" destOrd="0" presId="urn:microsoft.com/office/officeart/2005/8/layout/orgChart1"/>
    <dgm:cxn modelId="{550273C6-361F-4538-98D7-EF5D3A355BB3}" type="presParOf" srcId="{D45B27B8-D187-4096-AD49-7A64A81C0598}" destId="{1DF9E4AC-25AA-4BF2-980F-1A28313E4E9C}" srcOrd="4" destOrd="0" presId="urn:microsoft.com/office/officeart/2005/8/layout/orgChart1"/>
    <dgm:cxn modelId="{319B9177-39D2-442E-BF6D-0E94FD957235}" type="presParOf" srcId="{D45B27B8-D187-4096-AD49-7A64A81C0598}" destId="{1034D6C4-60A3-41E7-A452-D60EDF87A851}" srcOrd="5" destOrd="0" presId="urn:microsoft.com/office/officeart/2005/8/layout/orgChart1"/>
    <dgm:cxn modelId="{E2BDEA10-E07A-47E1-9B01-CB7206905B93}" type="presParOf" srcId="{1034D6C4-60A3-41E7-A452-D60EDF87A851}" destId="{F9540E68-4D77-40C0-B62A-20827AAF81A5}" srcOrd="0" destOrd="0" presId="urn:microsoft.com/office/officeart/2005/8/layout/orgChart1"/>
    <dgm:cxn modelId="{A7A6C390-536A-4097-908B-8EC44D6349AB}" type="presParOf" srcId="{F9540E68-4D77-40C0-B62A-20827AAF81A5}" destId="{C6B335F3-7C46-4A54-B8DD-2FB8DD0C4CE8}" srcOrd="0" destOrd="0" presId="urn:microsoft.com/office/officeart/2005/8/layout/orgChart1"/>
    <dgm:cxn modelId="{07BF2D23-5457-4BF4-BA2C-140A2D2F3112}" type="presParOf" srcId="{F9540E68-4D77-40C0-B62A-20827AAF81A5}" destId="{712B86A8-3175-45B0-B9C1-6AEE56CAA589}" srcOrd="1" destOrd="0" presId="urn:microsoft.com/office/officeart/2005/8/layout/orgChart1"/>
    <dgm:cxn modelId="{87FBF9C7-31DB-4A61-B1DA-D828373FC407}" type="presParOf" srcId="{1034D6C4-60A3-41E7-A452-D60EDF87A851}" destId="{DDB304EC-8413-4BF5-9914-84313446F6CE}" srcOrd="1" destOrd="0" presId="urn:microsoft.com/office/officeart/2005/8/layout/orgChart1"/>
    <dgm:cxn modelId="{73DCEB5F-F470-4170-A490-F98A7BFFE1F4}" type="presParOf" srcId="{1034D6C4-60A3-41E7-A452-D60EDF87A851}" destId="{4F06316F-34DF-4415-9332-698123064648}" srcOrd="2" destOrd="0" presId="urn:microsoft.com/office/officeart/2005/8/layout/orgChart1"/>
    <dgm:cxn modelId="{8DCB7E21-FD1C-448D-A8B6-0D7AF0B3B2A4}" type="presParOf" srcId="{D45B27B8-D187-4096-AD49-7A64A81C0598}" destId="{FC296C80-C4C9-48FD-9810-9ECCDEA07E44}" srcOrd="6" destOrd="0" presId="urn:microsoft.com/office/officeart/2005/8/layout/orgChart1"/>
    <dgm:cxn modelId="{F50ED4FF-4247-41F5-8A2A-B683BE613736}" type="presParOf" srcId="{D45B27B8-D187-4096-AD49-7A64A81C0598}" destId="{E0A57262-D10F-4A33-94C1-C880C0F3BABE}" srcOrd="7" destOrd="0" presId="urn:microsoft.com/office/officeart/2005/8/layout/orgChart1"/>
    <dgm:cxn modelId="{2DFC63CE-9FB9-41FE-B0FB-ECA832B57679}" type="presParOf" srcId="{E0A57262-D10F-4A33-94C1-C880C0F3BABE}" destId="{71EBB1B1-FA9D-42CF-9CF2-03B446A04297}" srcOrd="0" destOrd="0" presId="urn:microsoft.com/office/officeart/2005/8/layout/orgChart1"/>
    <dgm:cxn modelId="{A506CE9F-4CE7-4ABD-B3BA-2E83CF456472}" type="presParOf" srcId="{71EBB1B1-FA9D-42CF-9CF2-03B446A04297}" destId="{3AD7D0E2-B414-4682-A433-873AE6FCD30C}" srcOrd="0" destOrd="0" presId="urn:microsoft.com/office/officeart/2005/8/layout/orgChart1"/>
    <dgm:cxn modelId="{4C47DDAF-5D83-40E1-8DED-043C16B574CD}" type="presParOf" srcId="{71EBB1B1-FA9D-42CF-9CF2-03B446A04297}" destId="{8FC274B1-E94A-4611-AF58-956974A3005E}" srcOrd="1" destOrd="0" presId="urn:microsoft.com/office/officeart/2005/8/layout/orgChart1"/>
    <dgm:cxn modelId="{210E30AD-90E9-455B-A547-2F316C9639D7}" type="presParOf" srcId="{E0A57262-D10F-4A33-94C1-C880C0F3BABE}" destId="{E2838B53-7557-4FE3-B35D-6515EE82B5F2}" srcOrd="1" destOrd="0" presId="urn:microsoft.com/office/officeart/2005/8/layout/orgChart1"/>
    <dgm:cxn modelId="{CB18E7DF-4AE3-417F-B306-2EA70D31653E}" type="presParOf" srcId="{E0A57262-D10F-4A33-94C1-C880C0F3BABE}" destId="{568CD207-D20A-4DE4-A353-B28B25A2F399}" srcOrd="2" destOrd="0" presId="urn:microsoft.com/office/officeart/2005/8/layout/orgChart1"/>
    <dgm:cxn modelId="{5A067FFB-03AD-4CA6-ABFD-D8DA3558EB3E}" type="presParOf" srcId="{D45B27B8-D187-4096-AD49-7A64A81C0598}" destId="{FEDF78D9-C1A1-42D9-8481-994EDA86EDAB}" srcOrd="8" destOrd="0" presId="urn:microsoft.com/office/officeart/2005/8/layout/orgChart1"/>
    <dgm:cxn modelId="{AEF773F0-B7CE-4284-9694-54C079E4AF2C}" type="presParOf" srcId="{D45B27B8-D187-4096-AD49-7A64A81C0598}" destId="{B11D9823-84C8-475B-947A-6691621FA6F8}" srcOrd="9" destOrd="0" presId="urn:microsoft.com/office/officeart/2005/8/layout/orgChart1"/>
    <dgm:cxn modelId="{083A89D6-5B1B-4FE6-9F3D-2C87E888A528}" type="presParOf" srcId="{B11D9823-84C8-475B-947A-6691621FA6F8}" destId="{12513391-90F2-4D4C-9764-0C098D5F3F30}" srcOrd="0" destOrd="0" presId="urn:microsoft.com/office/officeart/2005/8/layout/orgChart1"/>
    <dgm:cxn modelId="{F34E2B72-3AAB-485F-BEDB-A7BA1A4781F0}" type="presParOf" srcId="{12513391-90F2-4D4C-9764-0C098D5F3F30}" destId="{25F20C67-7497-4EF7-A354-496251D865C8}" srcOrd="0" destOrd="0" presId="urn:microsoft.com/office/officeart/2005/8/layout/orgChart1"/>
    <dgm:cxn modelId="{2CB6439C-CC61-426F-BAEC-BA9C0A1F426B}" type="presParOf" srcId="{12513391-90F2-4D4C-9764-0C098D5F3F30}" destId="{06BAF2A3-18C2-41D7-BA1B-05211A27CAB5}" srcOrd="1" destOrd="0" presId="urn:microsoft.com/office/officeart/2005/8/layout/orgChart1"/>
    <dgm:cxn modelId="{FAA988CA-654B-479F-8B70-4BDB15FA2578}" type="presParOf" srcId="{B11D9823-84C8-475B-947A-6691621FA6F8}" destId="{12B5590D-6146-44D4-AF17-7CA1B5E7F2FB}" srcOrd="1" destOrd="0" presId="urn:microsoft.com/office/officeart/2005/8/layout/orgChart1"/>
    <dgm:cxn modelId="{B8A18AB7-E8A2-402B-9C5B-7BABF7C590B1}" type="presParOf" srcId="{B11D9823-84C8-475B-947A-6691621FA6F8}" destId="{F1617CA1-199F-406D-9E9C-636BDE5F55A4}" srcOrd="2" destOrd="0" presId="urn:microsoft.com/office/officeart/2005/8/layout/orgChart1"/>
    <dgm:cxn modelId="{9F86C150-0FD1-4A74-A816-D18C123CE624}" type="presParOf" srcId="{C064C4DE-5660-4BF0-8AD4-0701EE6A8F89}" destId="{17B77D20-4856-47EA-8183-6364399A9C7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9C6748-96A5-46DA-97A9-14C7C896B09A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32CE2418-3D4C-4B0F-A031-9BD7C07AB3E6}">
      <dgm:prSet phldrT="[Текст]" custT="1"/>
      <dgm:spPr/>
      <dgm:t>
        <a:bodyPr/>
        <a:lstStyle/>
        <a:p>
          <a:r>
            <a:rPr lang="ru-RU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К важным интересам общества можно отнести: </a:t>
          </a:r>
        </a:p>
      </dgm:t>
    </dgm:pt>
    <dgm:pt modelId="{69ED1B92-7E83-4F1F-B9A2-E796465ADB4A}" type="parTrans" cxnId="{BCB7A9D4-2385-4CCA-A9CF-F8D6C2223232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C30ED6-99B3-436A-8BA7-0DC392934F90}" type="sibTrans" cxnId="{BCB7A9D4-2385-4CCA-A9CF-F8D6C2223232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E33CE3-5ABA-422D-8F5F-2F8DF8BDB4FB}">
      <dgm:prSet phldrT="[Текст]"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а) обеспечение интересов общества;</a:t>
          </a:r>
        </a:p>
      </dgm:t>
    </dgm:pt>
    <dgm:pt modelId="{5813B659-10B6-441C-B8CC-A3945EE0A748}" type="parTrans" cxnId="{D1CB3DE3-E12D-479B-8FCC-5A819782D5B3}">
      <dgm:prSet custT="1"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79A9B9-E19C-40D6-98AE-C914C3F40283}" type="sibTrans" cxnId="{D1CB3DE3-E12D-479B-8FCC-5A819782D5B3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E96732-9F54-4222-9F4F-957AEA2373B0}">
      <dgm:prSet phldrT="[Текст]"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б) построение правового государства; </a:t>
          </a:r>
        </a:p>
      </dgm:t>
    </dgm:pt>
    <dgm:pt modelId="{362DD2A4-FCCB-4BBC-A890-B79CC1442A57}" type="parTrans" cxnId="{490D5D4B-141E-40DF-A8F7-85AB8DDEA680}">
      <dgm:prSet custT="1"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FD8E03-BBC6-4113-AFF7-880AB2E7BC61}" type="sibTrans" cxnId="{490D5D4B-141E-40DF-A8F7-85AB8DDEA680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CD4826-A193-4069-AD34-2E2AFD8D6C7B}">
      <dgm:prSet phldrT="[Текст]"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в) построение информационного общества; </a:t>
          </a:r>
        </a:p>
      </dgm:t>
    </dgm:pt>
    <dgm:pt modelId="{40E97006-DA86-4E28-9731-AAD47B2BE519}" type="parTrans" cxnId="{03E243CD-75D8-439C-958F-C2585D35C109}">
      <dgm:prSet custT="1"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FDFEB1-F1BC-4965-ADDE-3EFD12FA25AC}" type="sibTrans" cxnId="{03E243CD-75D8-439C-958F-C2585D35C109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D4C154-477B-4F02-8ED3-1CCE249335C4}">
      <dgm:prSet phldrT="[Текст]"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г) сохранение нравственных ценностей общества;</a:t>
          </a:r>
        </a:p>
      </dgm:t>
    </dgm:pt>
    <dgm:pt modelId="{107B971D-68A7-4D07-A988-F9C60DA9D0A4}" type="parTrans" cxnId="{4EFEDCC3-04AD-487C-BD4F-F8ECE6F4B27A}">
      <dgm:prSet custT="1"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FAFDC4-5491-4C42-A014-669C080AC9D7}" type="sibTrans" cxnId="{4EFEDCC3-04AD-487C-BD4F-F8ECE6F4B27A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44FFE0-9B1D-46A1-89D6-63558584DDA3}">
      <dgm:prSet phldrT="[Текст]"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д) предотвращение манипулирования массовым сознанием;</a:t>
          </a:r>
        </a:p>
      </dgm:t>
    </dgm:pt>
    <dgm:pt modelId="{87481E4F-B301-4A40-A35A-D7189912FBF2}" type="parTrans" cxnId="{FC0130A3-8665-46ED-A436-A9981C255BDE}">
      <dgm:prSet custT="1"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C3B936-0A4A-403F-9538-076A430F0B57}" type="sibTrans" cxnId="{FC0130A3-8665-46ED-A436-A9981C255BDE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330686-D337-4D1D-A470-4469304AE05E}">
      <dgm:prSet phldrT="[Текст]"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е) приоритетное развитие современных информационных технологий.</a:t>
          </a:r>
        </a:p>
      </dgm:t>
    </dgm:pt>
    <dgm:pt modelId="{E09E254F-DC0B-4032-B748-82D8C067397F}" type="parTrans" cxnId="{F59C9728-7FB5-4A1F-84D5-C7B67A557166}">
      <dgm:prSet custT="1"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A2BE23-FE88-40F1-8196-45012D2F39C4}" type="sibTrans" cxnId="{F59C9728-7FB5-4A1F-84D5-C7B67A557166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A468B0-D1F4-4965-AA50-45B9574476A1}" type="pres">
      <dgm:prSet presAssocID="{9B9C6748-96A5-46DA-97A9-14C7C896B09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9A5A15-4D22-4B6D-B2E9-F66662DA9DEC}" type="pres">
      <dgm:prSet presAssocID="{32CE2418-3D4C-4B0F-A031-9BD7C07AB3E6}" presName="root1" presStyleCnt="0"/>
      <dgm:spPr/>
    </dgm:pt>
    <dgm:pt modelId="{B1DA35B3-54FC-4884-AEFC-2535DF6B1C16}" type="pres">
      <dgm:prSet presAssocID="{32CE2418-3D4C-4B0F-A031-9BD7C07AB3E6}" presName="LevelOneTextNode" presStyleLbl="node0" presStyleIdx="0" presStyleCnt="1" custScaleX="3724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3852DD2-2CF5-4D3B-AC09-649DB6838B35}" type="pres">
      <dgm:prSet presAssocID="{32CE2418-3D4C-4B0F-A031-9BD7C07AB3E6}" presName="level2hierChild" presStyleCnt="0"/>
      <dgm:spPr/>
    </dgm:pt>
    <dgm:pt modelId="{1A6966FC-4DDD-4D9F-A9E5-17364576B411}" type="pres">
      <dgm:prSet presAssocID="{5813B659-10B6-441C-B8CC-A3945EE0A748}" presName="conn2-1" presStyleLbl="parChTrans1D2" presStyleIdx="0" presStyleCnt="6"/>
      <dgm:spPr/>
      <dgm:t>
        <a:bodyPr/>
        <a:lstStyle/>
        <a:p>
          <a:endParaRPr lang="ru-RU"/>
        </a:p>
      </dgm:t>
    </dgm:pt>
    <dgm:pt modelId="{8022E055-D24E-451D-A228-73BB9575077D}" type="pres">
      <dgm:prSet presAssocID="{5813B659-10B6-441C-B8CC-A3945EE0A748}" presName="connTx" presStyleLbl="parChTrans1D2" presStyleIdx="0" presStyleCnt="6"/>
      <dgm:spPr/>
      <dgm:t>
        <a:bodyPr/>
        <a:lstStyle/>
        <a:p>
          <a:endParaRPr lang="ru-RU"/>
        </a:p>
      </dgm:t>
    </dgm:pt>
    <dgm:pt modelId="{080D3A2A-D382-4916-A61E-6CDEED4F1201}" type="pres">
      <dgm:prSet presAssocID="{B6E33CE3-5ABA-422D-8F5F-2F8DF8BDB4FB}" presName="root2" presStyleCnt="0"/>
      <dgm:spPr/>
    </dgm:pt>
    <dgm:pt modelId="{DCC4715F-06B3-4A48-95F4-734BA76A35C0}" type="pres">
      <dgm:prSet presAssocID="{B6E33CE3-5ABA-422D-8F5F-2F8DF8BDB4FB}" presName="LevelTwoTextNode" presStyleLbl="node2" presStyleIdx="0" presStyleCnt="6" custScaleX="2865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00E504-3BDC-4FA2-A191-512A06810BB9}" type="pres">
      <dgm:prSet presAssocID="{B6E33CE3-5ABA-422D-8F5F-2F8DF8BDB4FB}" presName="level3hierChild" presStyleCnt="0"/>
      <dgm:spPr/>
    </dgm:pt>
    <dgm:pt modelId="{749BD4AF-B701-4E26-9900-47DAFA6B8115}" type="pres">
      <dgm:prSet presAssocID="{362DD2A4-FCCB-4BBC-A890-B79CC1442A57}" presName="conn2-1" presStyleLbl="parChTrans1D2" presStyleIdx="1" presStyleCnt="6"/>
      <dgm:spPr/>
      <dgm:t>
        <a:bodyPr/>
        <a:lstStyle/>
        <a:p>
          <a:endParaRPr lang="ru-RU"/>
        </a:p>
      </dgm:t>
    </dgm:pt>
    <dgm:pt modelId="{69CDF2C7-D1A0-484D-A9CD-9CC4FD5C5828}" type="pres">
      <dgm:prSet presAssocID="{362DD2A4-FCCB-4BBC-A890-B79CC1442A57}" presName="connTx" presStyleLbl="parChTrans1D2" presStyleIdx="1" presStyleCnt="6"/>
      <dgm:spPr/>
      <dgm:t>
        <a:bodyPr/>
        <a:lstStyle/>
        <a:p>
          <a:endParaRPr lang="ru-RU"/>
        </a:p>
      </dgm:t>
    </dgm:pt>
    <dgm:pt modelId="{19917BCC-3AD5-4A50-9C3B-197F1B94B37A}" type="pres">
      <dgm:prSet presAssocID="{5DE96732-9F54-4222-9F4F-957AEA2373B0}" presName="root2" presStyleCnt="0"/>
      <dgm:spPr/>
    </dgm:pt>
    <dgm:pt modelId="{AAC42DCA-FB01-4025-B926-89781928887C}" type="pres">
      <dgm:prSet presAssocID="{5DE96732-9F54-4222-9F4F-957AEA2373B0}" presName="LevelTwoTextNode" presStyleLbl="node2" presStyleIdx="1" presStyleCnt="6" custScaleX="28777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1056565-6D84-456D-B7A2-AE2AD915AB2C}" type="pres">
      <dgm:prSet presAssocID="{5DE96732-9F54-4222-9F4F-957AEA2373B0}" presName="level3hierChild" presStyleCnt="0"/>
      <dgm:spPr/>
    </dgm:pt>
    <dgm:pt modelId="{3900A2C6-E6C8-468B-90B8-C4B049469580}" type="pres">
      <dgm:prSet presAssocID="{40E97006-DA86-4E28-9731-AAD47B2BE519}" presName="conn2-1" presStyleLbl="parChTrans1D2" presStyleIdx="2" presStyleCnt="6"/>
      <dgm:spPr/>
      <dgm:t>
        <a:bodyPr/>
        <a:lstStyle/>
        <a:p>
          <a:endParaRPr lang="ru-RU"/>
        </a:p>
      </dgm:t>
    </dgm:pt>
    <dgm:pt modelId="{D5157A1E-6A82-4052-931D-E89C37109B81}" type="pres">
      <dgm:prSet presAssocID="{40E97006-DA86-4E28-9731-AAD47B2BE519}" presName="connTx" presStyleLbl="parChTrans1D2" presStyleIdx="2" presStyleCnt="6"/>
      <dgm:spPr/>
      <dgm:t>
        <a:bodyPr/>
        <a:lstStyle/>
        <a:p>
          <a:endParaRPr lang="ru-RU"/>
        </a:p>
      </dgm:t>
    </dgm:pt>
    <dgm:pt modelId="{FF221757-EEEC-4C5C-BFF5-278975800D4C}" type="pres">
      <dgm:prSet presAssocID="{9FCD4826-A193-4069-AD34-2E2AFD8D6C7B}" presName="root2" presStyleCnt="0"/>
      <dgm:spPr/>
    </dgm:pt>
    <dgm:pt modelId="{551CD0E9-4D00-4DF8-A721-DF9034A24178}" type="pres">
      <dgm:prSet presAssocID="{9FCD4826-A193-4069-AD34-2E2AFD8D6C7B}" presName="LevelTwoTextNode" presStyleLbl="node2" presStyleIdx="2" presStyleCnt="6" custScaleX="2879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B818679-2D7F-42D4-98FD-C6B8284B2DE7}" type="pres">
      <dgm:prSet presAssocID="{9FCD4826-A193-4069-AD34-2E2AFD8D6C7B}" presName="level3hierChild" presStyleCnt="0"/>
      <dgm:spPr/>
    </dgm:pt>
    <dgm:pt modelId="{4CFD7295-10B4-4180-9CED-75711C30A046}" type="pres">
      <dgm:prSet presAssocID="{107B971D-68A7-4D07-A988-F9C60DA9D0A4}" presName="conn2-1" presStyleLbl="parChTrans1D2" presStyleIdx="3" presStyleCnt="6"/>
      <dgm:spPr/>
      <dgm:t>
        <a:bodyPr/>
        <a:lstStyle/>
        <a:p>
          <a:endParaRPr lang="ru-RU"/>
        </a:p>
      </dgm:t>
    </dgm:pt>
    <dgm:pt modelId="{59A967BE-CFAB-4606-ADC4-0630F753F271}" type="pres">
      <dgm:prSet presAssocID="{107B971D-68A7-4D07-A988-F9C60DA9D0A4}" presName="connTx" presStyleLbl="parChTrans1D2" presStyleIdx="3" presStyleCnt="6"/>
      <dgm:spPr/>
      <dgm:t>
        <a:bodyPr/>
        <a:lstStyle/>
        <a:p>
          <a:endParaRPr lang="ru-RU"/>
        </a:p>
      </dgm:t>
    </dgm:pt>
    <dgm:pt modelId="{3B5A23E0-AF0D-462F-A307-D968804060A8}" type="pres">
      <dgm:prSet presAssocID="{87D4C154-477B-4F02-8ED3-1CCE249335C4}" presName="root2" presStyleCnt="0"/>
      <dgm:spPr/>
    </dgm:pt>
    <dgm:pt modelId="{57972063-95B1-4133-B1E5-D6AC49EAC6C0}" type="pres">
      <dgm:prSet presAssocID="{87D4C154-477B-4F02-8ED3-1CCE249335C4}" presName="LevelTwoTextNode" presStyleLbl="node2" presStyleIdx="3" presStyleCnt="6" custScaleX="2887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D867CFD-181B-485F-9CBB-8118D795CA2C}" type="pres">
      <dgm:prSet presAssocID="{87D4C154-477B-4F02-8ED3-1CCE249335C4}" presName="level3hierChild" presStyleCnt="0"/>
      <dgm:spPr/>
    </dgm:pt>
    <dgm:pt modelId="{522F0360-95E9-4E11-B68C-B63BC845A1E6}" type="pres">
      <dgm:prSet presAssocID="{87481E4F-B301-4A40-A35A-D7189912FBF2}" presName="conn2-1" presStyleLbl="parChTrans1D2" presStyleIdx="4" presStyleCnt="6"/>
      <dgm:spPr/>
      <dgm:t>
        <a:bodyPr/>
        <a:lstStyle/>
        <a:p>
          <a:endParaRPr lang="ru-RU"/>
        </a:p>
      </dgm:t>
    </dgm:pt>
    <dgm:pt modelId="{BBC21794-789F-4CC5-8FA4-B3C40C8016B4}" type="pres">
      <dgm:prSet presAssocID="{87481E4F-B301-4A40-A35A-D7189912FBF2}" presName="connTx" presStyleLbl="parChTrans1D2" presStyleIdx="4" presStyleCnt="6"/>
      <dgm:spPr/>
      <dgm:t>
        <a:bodyPr/>
        <a:lstStyle/>
        <a:p>
          <a:endParaRPr lang="ru-RU"/>
        </a:p>
      </dgm:t>
    </dgm:pt>
    <dgm:pt modelId="{34C6F7FF-A5BC-42E7-81A7-743591A653E1}" type="pres">
      <dgm:prSet presAssocID="{9044FFE0-9B1D-46A1-89D6-63558584DDA3}" presName="root2" presStyleCnt="0"/>
      <dgm:spPr/>
    </dgm:pt>
    <dgm:pt modelId="{839DE8F0-A2E9-4A78-ABB5-05F2BA2F49D0}" type="pres">
      <dgm:prSet presAssocID="{9044FFE0-9B1D-46A1-89D6-63558584DDA3}" presName="LevelTwoTextNode" presStyleLbl="node2" presStyleIdx="4" presStyleCnt="6" custScaleX="2844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616C040-8706-4D0F-9C4D-AE2A751AE6F9}" type="pres">
      <dgm:prSet presAssocID="{9044FFE0-9B1D-46A1-89D6-63558584DDA3}" presName="level3hierChild" presStyleCnt="0"/>
      <dgm:spPr/>
    </dgm:pt>
    <dgm:pt modelId="{A6F54E95-EFE7-4DC8-BF74-520CC42AD28A}" type="pres">
      <dgm:prSet presAssocID="{E09E254F-DC0B-4032-B748-82D8C067397F}" presName="conn2-1" presStyleLbl="parChTrans1D2" presStyleIdx="5" presStyleCnt="6"/>
      <dgm:spPr/>
      <dgm:t>
        <a:bodyPr/>
        <a:lstStyle/>
        <a:p>
          <a:endParaRPr lang="ru-RU"/>
        </a:p>
      </dgm:t>
    </dgm:pt>
    <dgm:pt modelId="{31FB3E0D-8523-4405-A8E1-0024699E3FB6}" type="pres">
      <dgm:prSet presAssocID="{E09E254F-DC0B-4032-B748-82D8C067397F}" presName="connTx" presStyleLbl="parChTrans1D2" presStyleIdx="5" presStyleCnt="6"/>
      <dgm:spPr/>
      <dgm:t>
        <a:bodyPr/>
        <a:lstStyle/>
        <a:p>
          <a:endParaRPr lang="ru-RU"/>
        </a:p>
      </dgm:t>
    </dgm:pt>
    <dgm:pt modelId="{3F0FEC70-6CBC-439A-9103-0935E63D04BE}" type="pres">
      <dgm:prSet presAssocID="{57330686-D337-4D1D-A470-4469304AE05E}" presName="root2" presStyleCnt="0"/>
      <dgm:spPr/>
    </dgm:pt>
    <dgm:pt modelId="{B8973753-1612-4785-9D2E-E06B9AC79C9B}" type="pres">
      <dgm:prSet presAssocID="{57330686-D337-4D1D-A470-4469304AE05E}" presName="LevelTwoTextNode" presStyleLbl="node2" presStyleIdx="5" presStyleCnt="6" custScaleX="2852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06EF0CF-4854-41B4-BD0D-1E0E3928B0CD}" type="pres">
      <dgm:prSet presAssocID="{57330686-D337-4D1D-A470-4469304AE05E}" presName="level3hierChild" presStyleCnt="0"/>
      <dgm:spPr/>
    </dgm:pt>
  </dgm:ptLst>
  <dgm:cxnLst>
    <dgm:cxn modelId="{F3B90D81-5150-440E-BFD0-A06F418A3E9C}" type="presOf" srcId="{87481E4F-B301-4A40-A35A-D7189912FBF2}" destId="{522F0360-95E9-4E11-B68C-B63BC845A1E6}" srcOrd="0" destOrd="0" presId="urn:microsoft.com/office/officeart/2008/layout/HorizontalMultiLevelHierarchy"/>
    <dgm:cxn modelId="{185D1A59-C3E0-4B82-84B1-BB2C7B46F91E}" type="presOf" srcId="{107B971D-68A7-4D07-A988-F9C60DA9D0A4}" destId="{59A967BE-CFAB-4606-ADC4-0630F753F271}" srcOrd="1" destOrd="0" presId="urn:microsoft.com/office/officeart/2008/layout/HorizontalMultiLevelHierarchy"/>
    <dgm:cxn modelId="{58C66DD5-FF89-48A5-95DA-E85A3F0FE40B}" type="presOf" srcId="{E09E254F-DC0B-4032-B748-82D8C067397F}" destId="{31FB3E0D-8523-4405-A8E1-0024699E3FB6}" srcOrd="1" destOrd="0" presId="urn:microsoft.com/office/officeart/2008/layout/HorizontalMultiLevelHierarchy"/>
    <dgm:cxn modelId="{D1CB3DE3-E12D-479B-8FCC-5A819782D5B3}" srcId="{32CE2418-3D4C-4B0F-A031-9BD7C07AB3E6}" destId="{B6E33CE3-5ABA-422D-8F5F-2F8DF8BDB4FB}" srcOrd="0" destOrd="0" parTransId="{5813B659-10B6-441C-B8CC-A3945EE0A748}" sibTransId="{7879A9B9-E19C-40D6-98AE-C914C3F40283}"/>
    <dgm:cxn modelId="{FD08B720-B06C-4D44-AED8-91C9966AFD88}" type="presOf" srcId="{40E97006-DA86-4E28-9731-AAD47B2BE519}" destId="{3900A2C6-E6C8-468B-90B8-C4B049469580}" srcOrd="0" destOrd="0" presId="urn:microsoft.com/office/officeart/2008/layout/HorizontalMultiLevelHierarchy"/>
    <dgm:cxn modelId="{CF77B0DC-035C-4A7F-9B8E-5CAA61175E27}" type="presOf" srcId="{9044FFE0-9B1D-46A1-89D6-63558584DDA3}" destId="{839DE8F0-A2E9-4A78-ABB5-05F2BA2F49D0}" srcOrd="0" destOrd="0" presId="urn:microsoft.com/office/officeart/2008/layout/HorizontalMultiLevelHierarchy"/>
    <dgm:cxn modelId="{2F89398F-25A4-45C4-9975-18F860837121}" type="presOf" srcId="{362DD2A4-FCCB-4BBC-A890-B79CC1442A57}" destId="{749BD4AF-B701-4E26-9900-47DAFA6B8115}" srcOrd="0" destOrd="0" presId="urn:microsoft.com/office/officeart/2008/layout/HorizontalMultiLevelHierarchy"/>
    <dgm:cxn modelId="{4EFEDCC3-04AD-487C-BD4F-F8ECE6F4B27A}" srcId="{32CE2418-3D4C-4B0F-A031-9BD7C07AB3E6}" destId="{87D4C154-477B-4F02-8ED3-1CCE249335C4}" srcOrd="3" destOrd="0" parTransId="{107B971D-68A7-4D07-A988-F9C60DA9D0A4}" sibTransId="{09FAFDC4-5491-4C42-A014-669C080AC9D7}"/>
    <dgm:cxn modelId="{BCB7A9D4-2385-4CCA-A9CF-F8D6C2223232}" srcId="{9B9C6748-96A5-46DA-97A9-14C7C896B09A}" destId="{32CE2418-3D4C-4B0F-A031-9BD7C07AB3E6}" srcOrd="0" destOrd="0" parTransId="{69ED1B92-7E83-4F1F-B9A2-E796465ADB4A}" sibTransId="{BFC30ED6-99B3-436A-8BA7-0DC392934F90}"/>
    <dgm:cxn modelId="{F59C9728-7FB5-4A1F-84D5-C7B67A557166}" srcId="{32CE2418-3D4C-4B0F-A031-9BD7C07AB3E6}" destId="{57330686-D337-4D1D-A470-4469304AE05E}" srcOrd="5" destOrd="0" parTransId="{E09E254F-DC0B-4032-B748-82D8C067397F}" sibTransId="{9DA2BE23-FE88-40F1-8196-45012D2F39C4}"/>
    <dgm:cxn modelId="{E0868EC9-2C78-4EA8-9829-544E65F22EE1}" type="presOf" srcId="{40E97006-DA86-4E28-9731-AAD47B2BE519}" destId="{D5157A1E-6A82-4052-931D-E89C37109B81}" srcOrd="1" destOrd="0" presId="urn:microsoft.com/office/officeart/2008/layout/HorizontalMultiLevelHierarchy"/>
    <dgm:cxn modelId="{FB63FE6C-2637-46E3-849A-53C39215D6C9}" type="presOf" srcId="{87481E4F-B301-4A40-A35A-D7189912FBF2}" destId="{BBC21794-789F-4CC5-8FA4-B3C40C8016B4}" srcOrd="1" destOrd="0" presId="urn:microsoft.com/office/officeart/2008/layout/HorizontalMultiLevelHierarchy"/>
    <dgm:cxn modelId="{FC0130A3-8665-46ED-A436-A9981C255BDE}" srcId="{32CE2418-3D4C-4B0F-A031-9BD7C07AB3E6}" destId="{9044FFE0-9B1D-46A1-89D6-63558584DDA3}" srcOrd="4" destOrd="0" parTransId="{87481E4F-B301-4A40-A35A-D7189912FBF2}" sibTransId="{4BC3B936-0A4A-403F-9538-076A430F0B57}"/>
    <dgm:cxn modelId="{15F435CA-BA4B-4DA1-8B03-7499A2DA6F85}" type="presOf" srcId="{5813B659-10B6-441C-B8CC-A3945EE0A748}" destId="{1A6966FC-4DDD-4D9F-A9E5-17364576B411}" srcOrd="0" destOrd="0" presId="urn:microsoft.com/office/officeart/2008/layout/HorizontalMultiLevelHierarchy"/>
    <dgm:cxn modelId="{347DADED-6950-41A1-AB57-586077C7B467}" type="presOf" srcId="{9B9C6748-96A5-46DA-97A9-14C7C896B09A}" destId="{2BA468B0-D1F4-4965-AA50-45B9574476A1}" srcOrd="0" destOrd="0" presId="urn:microsoft.com/office/officeart/2008/layout/HorizontalMultiLevelHierarchy"/>
    <dgm:cxn modelId="{CAD315B1-7AC2-49A8-A345-7380FC9E3FA2}" type="presOf" srcId="{57330686-D337-4D1D-A470-4469304AE05E}" destId="{B8973753-1612-4785-9D2E-E06B9AC79C9B}" srcOrd="0" destOrd="0" presId="urn:microsoft.com/office/officeart/2008/layout/HorizontalMultiLevelHierarchy"/>
    <dgm:cxn modelId="{91A51BE8-72B8-43DF-9029-8C6824E70098}" type="presOf" srcId="{9FCD4826-A193-4069-AD34-2E2AFD8D6C7B}" destId="{551CD0E9-4D00-4DF8-A721-DF9034A24178}" srcOrd="0" destOrd="0" presId="urn:microsoft.com/office/officeart/2008/layout/HorizontalMultiLevelHierarchy"/>
    <dgm:cxn modelId="{DE71E986-DDFA-4C9C-9AA7-6C39976937B0}" type="presOf" srcId="{5DE96732-9F54-4222-9F4F-957AEA2373B0}" destId="{AAC42DCA-FB01-4025-B926-89781928887C}" srcOrd="0" destOrd="0" presId="urn:microsoft.com/office/officeart/2008/layout/HorizontalMultiLevelHierarchy"/>
    <dgm:cxn modelId="{490D5D4B-141E-40DF-A8F7-85AB8DDEA680}" srcId="{32CE2418-3D4C-4B0F-A031-9BD7C07AB3E6}" destId="{5DE96732-9F54-4222-9F4F-957AEA2373B0}" srcOrd="1" destOrd="0" parTransId="{362DD2A4-FCCB-4BBC-A890-B79CC1442A57}" sibTransId="{48FD8E03-BBC6-4113-AFF7-880AB2E7BC61}"/>
    <dgm:cxn modelId="{6A08877A-0F90-40D2-A466-E2FE9E4D3CFC}" type="presOf" srcId="{87D4C154-477B-4F02-8ED3-1CCE249335C4}" destId="{57972063-95B1-4133-B1E5-D6AC49EAC6C0}" srcOrd="0" destOrd="0" presId="urn:microsoft.com/office/officeart/2008/layout/HorizontalMultiLevelHierarchy"/>
    <dgm:cxn modelId="{9B320FAC-A3F0-4BB7-A746-38A8CE8B8B10}" type="presOf" srcId="{32CE2418-3D4C-4B0F-A031-9BD7C07AB3E6}" destId="{B1DA35B3-54FC-4884-AEFC-2535DF6B1C16}" srcOrd="0" destOrd="0" presId="urn:microsoft.com/office/officeart/2008/layout/HorizontalMultiLevelHierarchy"/>
    <dgm:cxn modelId="{3774CE4E-712F-4BC8-B3E1-213A231CD6CA}" type="presOf" srcId="{B6E33CE3-5ABA-422D-8F5F-2F8DF8BDB4FB}" destId="{DCC4715F-06B3-4A48-95F4-734BA76A35C0}" srcOrd="0" destOrd="0" presId="urn:microsoft.com/office/officeart/2008/layout/HorizontalMultiLevelHierarchy"/>
    <dgm:cxn modelId="{222A411C-9409-431D-8F38-95492BE8D408}" type="presOf" srcId="{E09E254F-DC0B-4032-B748-82D8C067397F}" destId="{A6F54E95-EFE7-4DC8-BF74-520CC42AD28A}" srcOrd="0" destOrd="0" presId="urn:microsoft.com/office/officeart/2008/layout/HorizontalMultiLevelHierarchy"/>
    <dgm:cxn modelId="{03E243CD-75D8-439C-958F-C2585D35C109}" srcId="{32CE2418-3D4C-4B0F-A031-9BD7C07AB3E6}" destId="{9FCD4826-A193-4069-AD34-2E2AFD8D6C7B}" srcOrd="2" destOrd="0" parTransId="{40E97006-DA86-4E28-9731-AAD47B2BE519}" sibTransId="{C2FDFEB1-F1BC-4965-ADDE-3EFD12FA25AC}"/>
    <dgm:cxn modelId="{4168E911-F6AA-47BC-AC4B-2519E63114E0}" type="presOf" srcId="{362DD2A4-FCCB-4BBC-A890-B79CC1442A57}" destId="{69CDF2C7-D1A0-484D-A9CD-9CC4FD5C5828}" srcOrd="1" destOrd="0" presId="urn:microsoft.com/office/officeart/2008/layout/HorizontalMultiLevelHierarchy"/>
    <dgm:cxn modelId="{65540D48-158C-47C2-ADD5-753DB2E2BD93}" type="presOf" srcId="{5813B659-10B6-441C-B8CC-A3945EE0A748}" destId="{8022E055-D24E-451D-A228-73BB9575077D}" srcOrd="1" destOrd="0" presId="urn:microsoft.com/office/officeart/2008/layout/HorizontalMultiLevelHierarchy"/>
    <dgm:cxn modelId="{C82F2CA4-5B0E-4497-A835-312A88742BB8}" type="presOf" srcId="{107B971D-68A7-4D07-A988-F9C60DA9D0A4}" destId="{4CFD7295-10B4-4180-9CED-75711C30A046}" srcOrd="0" destOrd="0" presId="urn:microsoft.com/office/officeart/2008/layout/HorizontalMultiLevelHierarchy"/>
    <dgm:cxn modelId="{C457D987-BD7B-45F3-A52E-8F8B4D7782E3}" type="presParOf" srcId="{2BA468B0-D1F4-4965-AA50-45B9574476A1}" destId="{9C9A5A15-4D22-4B6D-B2E9-F66662DA9DEC}" srcOrd="0" destOrd="0" presId="urn:microsoft.com/office/officeart/2008/layout/HorizontalMultiLevelHierarchy"/>
    <dgm:cxn modelId="{1BFCF103-0E6F-4D8E-A6C9-A367EA32362A}" type="presParOf" srcId="{9C9A5A15-4D22-4B6D-B2E9-F66662DA9DEC}" destId="{B1DA35B3-54FC-4884-AEFC-2535DF6B1C16}" srcOrd="0" destOrd="0" presId="urn:microsoft.com/office/officeart/2008/layout/HorizontalMultiLevelHierarchy"/>
    <dgm:cxn modelId="{BD4148B8-0487-468C-8673-4871D3266C42}" type="presParOf" srcId="{9C9A5A15-4D22-4B6D-B2E9-F66662DA9DEC}" destId="{83852DD2-2CF5-4D3B-AC09-649DB6838B35}" srcOrd="1" destOrd="0" presId="urn:microsoft.com/office/officeart/2008/layout/HorizontalMultiLevelHierarchy"/>
    <dgm:cxn modelId="{759EE7F5-7384-407F-808F-21F34FFD796E}" type="presParOf" srcId="{83852DD2-2CF5-4D3B-AC09-649DB6838B35}" destId="{1A6966FC-4DDD-4D9F-A9E5-17364576B411}" srcOrd="0" destOrd="0" presId="urn:microsoft.com/office/officeart/2008/layout/HorizontalMultiLevelHierarchy"/>
    <dgm:cxn modelId="{BEA630D8-A422-4334-B619-459A5A91D41E}" type="presParOf" srcId="{1A6966FC-4DDD-4D9F-A9E5-17364576B411}" destId="{8022E055-D24E-451D-A228-73BB9575077D}" srcOrd="0" destOrd="0" presId="urn:microsoft.com/office/officeart/2008/layout/HorizontalMultiLevelHierarchy"/>
    <dgm:cxn modelId="{6FADD496-F3D4-40CE-B060-9E0DEC169748}" type="presParOf" srcId="{83852DD2-2CF5-4D3B-AC09-649DB6838B35}" destId="{080D3A2A-D382-4916-A61E-6CDEED4F1201}" srcOrd="1" destOrd="0" presId="urn:microsoft.com/office/officeart/2008/layout/HorizontalMultiLevelHierarchy"/>
    <dgm:cxn modelId="{8BCB13DE-71F9-4AE1-B9BC-424E95D7379E}" type="presParOf" srcId="{080D3A2A-D382-4916-A61E-6CDEED4F1201}" destId="{DCC4715F-06B3-4A48-95F4-734BA76A35C0}" srcOrd="0" destOrd="0" presId="urn:microsoft.com/office/officeart/2008/layout/HorizontalMultiLevelHierarchy"/>
    <dgm:cxn modelId="{7D50DF25-A8B5-4AA9-BCD5-C12D7E2A26D5}" type="presParOf" srcId="{080D3A2A-D382-4916-A61E-6CDEED4F1201}" destId="{2200E504-3BDC-4FA2-A191-512A06810BB9}" srcOrd="1" destOrd="0" presId="urn:microsoft.com/office/officeart/2008/layout/HorizontalMultiLevelHierarchy"/>
    <dgm:cxn modelId="{D7F4A190-36F7-4014-BB86-3A44AEFE5A09}" type="presParOf" srcId="{83852DD2-2CF5-4D3B-AC09-649DB6838B35}" destId="{749BD4AF-B701-4E26-9900-47DAFA6B8115}" srcOrd="2" destOrd="0" presId="urn:microsoft.com/office/officeart/2008/layout/HorizontalMultiLevelHierarchy"/>
    <dgm:cxn modelId="{C35914DB-38D9-4DBA-87E4-E9359A090022}" type="presParOf" srcId="{749BD4AF-B701-4E26-9900-47DAFA6B8115}" destId="{69CDF2C7-D1A0-484D-A9CD-9CC4FD5C5828}" srcOrd="0" destOrd="0" presId="urn:microsoft.com/office/officeart/2008/layout/HorizontalMultiLevelHierarchy"/>
    <dgm:cxn modelId="{BD629BC2-166D-4A39-8ACD-3394DA25F1A1}" type="presParOf" srcId="{83852DD2-2CF5-4D3B-AC09-649DB6838B35}" destId="{19917BCC-3AD5-4A50-9C3B-197F1B94B37A}" srcOrd="3" destOrd="0" presId="urn:microsoft.com/office/officeart/2008/layout/HorizontalMultiLevelHierarchy"/>
    <dgm:cxn modelId="{9013A021-2C94-4216-B940-E13CBFB9CE3E}" type="presParOf" srcId="{19917BCC-3AD5-4A50-9C3B-197F1B94B37A}" destId="{AAC42DCA-FB01-4025-B926-89781928887C}" srcOrd="0" destOrd="0" presId="urn:microsoft.com/office/officeart/2008/layout/HorizontalMultiLevelHierarchy"/>
    <dgm:cxn modelId="{4A2D7998-F0D3-4C1D-AFB5-675D170C4C56}" type="presParOf" srcId="{19917BCC-3AD5-4A50-9C3B-197F1B94B37A}" destId="{81056565-6D84-456D-B7A2-AE2AD915AB2C}" srcOrd="1" destOrd="0" presId="urn:microsoft.com/office/officeart/2008/layout/HorizontalMultiLevelHierarchy"/>
    <dgm:cxn modelId="{3AF1FB00-04B0-4515-A065-14D5F926DBF7}" type="presParOf" srcId="{83852DD2-2CF5-4D3B-AC09-649DB6838B35}" destId="{3900A2C6-E6C8-468B-90B8-C4B049469580}" srcOrd="4" destOrd="0" presId="urn:microsoft.com/office/officeart/2008/layout/HorizontalMultiLevelHierarchy"/>
    <dgm:cxn modelId="{2F816E69-C9F4-41D0-8CE0-E30C88152123}" type="presParOf" srcId="{3900A2C6-E6C8-468B-90B8-C4B049469580}" destId="{D5157A1E-6A82-4052-931D-E89C37109B81}" srcOrd="0" destOrd="0" presId="urn:microsoft.com/office/officeart/2008/layout/HorizontalMultiLevelHierarchy"/>
    <dgm:cxn modelId="{E2BC5296-2B23-4A19-926F-612FA4792BBF}" type="presParOf" srcId="{83852DD2-2CF5-4D3B-AC09-649DB6838B35}" destId="{FF221757-EEEC-4C5C-BFF5-278975800D4C}" srcOrd="5" destOrd="0" presId="urn:microsoft.com/office/officeart/2008/layout/HorizontalMultiLevelHierarchy"/>
    <dgm:cxn modelId="{644449C1-F2F3-4407-BEA5-EA99FEC07487}" type="presParOf" srcId="{FF221757-EEEC-4C5C-BFF5-278975800D4C}" destId="{551CD0E9-4D00-4DF8-A721-DF9034A24178}" srcOrd="0" destOrd="0" presId="urn:microsoft.com/office/officeart/2008/layout/HorizontalMultiLevelHierarchy"/>
    <dgm:cxn modelId="{13B7468F-6086-4E5D-ADF0-FD3E6B41D167}" type="presParOf" srcId="{FF221757-EEEC-4C5C-BFF5-278975800D4C}" destId="{EB818679-2D7F-42D4-98FD-C6B8284B2DE7}" srcOrd="1" destOrd="0" presId="urn:microsoft.com/office/officeart/2008/layout/HorizontalMultiLevelHierarchy"/>
    <dgm:cxn modelId="{F81CD196-D956-4C7F-BF28-AFADDB7671FC}" type="presParOf" srcId="{83852DD2-2CF5-4D3B-AC09-649DB6838B35}" destId="{4CFD7295-10B4-4180-9CED-75711C30A046}" srcOrd="6" destOrd="0" presId="urn:microsoft.com/office/officeart/2008/layout/HorizontalMultiLevelHierarchy"/>
    <dgm:cxn modelId="{BED5CBF9-BAC9-4186-8F0B-84D68C99A6C7}" type="presParOf" srcId="{4CFD7295-10B4-4180-9CED-75711C30A046}" destId="{59A967BE-CFAB-4606-ADC4-0630F753F271}" srcOrd="0" destOrd="0" presId="urn:microsoft.com/office/officeart/2008/layout/HorizontalMultiLevelHierarchy"/>
    <dgm:cxn modelId="{97CFC5BE-5F90-4786-B3E5-3B74EABF8626}" type="presParOf" srcId="{83852DD2-2CF5-4D3B-AC09-649DB6838B35}" destId="{3B5A23E0-AF0D-462F-A307-D968804060A8}" srcOrd="7" destOrd="0" presId="urn:microsoft.com/office/officeart/2008/layout/HorizontalMultiLevelHierarchy"/>
    <dgm:cxn modelId="{9E70C350-3F71-4387-A423-4EAF7FFB4A52}" type="presParOf" srcId="{3B5A23E0-AF0D-462F-A307-D968804060A8}" destId="{57972063-95B1-4133-B1E5-D6AC49EAC6C0}" srcOrd="0" destOrd="0" presId="urn:microsoft.com/office/officeart/2008/layout/HorizontalMultiLevelHierarchy"/>
    <dgm:cxn modelId="{7585E0B3-D1A5-4814-A6B1-CE122DE07DE1}" type="presParOf" srcId="{3B5A23E0-AF0D-462F-A307-D968804060A8}" destId="{9D867CFD-181B-485F-9CBB-8118D795CA2C}" srcOrd="1" destOrd="0" presId="urn:microsoft.com/office/officeart/2008/layout/HorizontalMultiLevelHierarchy"/>
    <dgm:cxn modelId="{FC32112A-6D15-4A7C-9491-B32840B1B3EA}" type="presParOf" srcId="{83852DD2-2CF5-4D3B-AC09-649DB6838B35}" destId="{522F0360-95E9-4E11-B68C-B63BC845A1E6}" srcOrd="8" destOrd="0" presId="urn:microsoft.com/office/officeart/2008/layout/HorizontalMultiLevelHierarchy"/>
    <dgm:cxn modelId="{F1F9E384-FF17-4323-9307-498677810CB9}" type="presParOf" srcId="{522F0360-95E9-4E11-B68C-B63BC845A1E6}" destId="{BBC21794-789F-4CC5-8FA4-B3C40C8016B4}" srcOrd="0" destOrd="0" presId="urn:microsoft.com/office/officeart/2008/layout/HorizontalMultiLevelHierarchy"/>
    <dgm:cxn modelId="{CF1D1518-6395-4037-A9D0-999CCBD5C513}" type="presParOf" srcId="{83852DD2-2CF5-4D3B-AC09-649DB6838B35}" destId="{34C6F7FF-A5BC-42E7-81A7-743591A653E1}" srcOrd="9" destOrd="0" presId="urn:microsoft.com/office/officeart/2008/layout/HorizontalMultiLevelHierarchy"/>
    <dgm:cxn modelId="{166E4DA4-EC9A-41A6-AE09-785ED6686916}" type="presParOf" srcId="{34C6F7FF-A5BC-42E7-81A7-743591A653E1}" destId="{839DE8F0-A2E9-4A78-ABB5-05F2BA2F49D0}" srcOrd="0" destOrd="0" presId="urn:microsoft.com/office/officeart/2008/layout/HorizontalMultiLevelHierarchy"/>
    <dgm:cxn modelId="{754988A0-0D35-471C-8A75-E6BCA628F66C}" type="presParOf" srcId="{34C6F7FF-A5BC-42E7-81A7-743591A653E1}" destId="{B616C040-8706-4D0F-9C4D-AE2A751AE6F9}" srcOrd="1" destOrd="0" presId="urn:microsoft.com/office/officeart/2008/layout/HorizontalMultiLevelHierarchy"/>
    <dgm:cxn modelId="{4A4B5C5E-779B-4845-A01D-1F8A45C9A0B7}" type="presParOf" srcId="{83852DD2-2CF5-4D3B-AC09-649DB6838B35}" destId="{A6F54E95-EFE7-4DC8-BF74-520CC42AD28A}" srcOrd="10" destOrd="0" presId="urn:microsoft.com/office/officeart/2008/layout/HorizontalMultiLevelHierarchy"/>
    <dgm:cxn modelId="{03135B7D-809F-432B-96F5-678C0A9860E4}" type="presParOf" srcId="{A6F54E95-EFE7-4DC8-BF74-520CC42AD28A}" destId="{31FB3E0D-8523-4405-A8E1-0024699E3FB6}" srcOrd="0" destOrd="0" presId="urn:microsoft.com/office/officeart/2008/layout/HorizontalMultiLevelHierarchy"/>
    <dgm:cxn modelId="{1B2B5170-66DB-417F-A2DA-25EC9BD18D71}" type="presParOf" srcId="{83852DD2-2CF5-4D3B-AC09-649DB6838B35}" destId="{3F0FEC70-6CBC-439A-9103-0935E63D04BE}" srcOrd="11" destOrd="0" presId="urn:microsoft.com/office/officeart/2008/layout/HorizontalMultiLevelHierarchy"/>
    <dgm:cxn modelId="{3641CACB-54D6-490C-9465-93A258A13403}" type="presParOf" srcId="{3F0FEC70-6CBC-439A-9103-0935E63D04BE}" destId="{B8973753-1612-4785-9D2E-E06B9AC79C9B}" srcOrd="0" destOrd="0" presId="urn:microsoft.com/office/officeart/2008/layout/HorizontalMultiLevelHierarchy"/>
    <dgm:cxn modelId="{0D4A935F-B028-46AB-93E6-824A0A802B2F}" type="presParOf" srcId="{3F0FEC70-6CBC-439A-9103-0935E63D04BE}" destId="{606EF0CF-4854-41B4-BD0D-1E0E3928B0C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E7A6D48B-2433-48F6-A447-7BF352F823CD}" type="doc">
      <dgm:prSet loTypeId="urn:microsoft.com/office/officeart/2005/8/layout/orgChart1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DB188FA7-ABAA-460A-A69B-43E4D3BC5085}">
      <dgm:prSet phldrT="[Текст]" custT="1"/>
      <dgm:spPr/>
      <dgm:t>
        <a:bodyPr/>
        <a:lstStyle/>
        <a:p>
          <a:r>
            <a:rPr lang="ru-R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В отдельную группу выделяются троянские программы, которые не размножаются и не рассылаются сами. К ним относятся: </a:t>
          </a:r>
        </a:p>
      </dgm:t>
    </dgm:pt>
    <dgm:pt modelId="{350DB754-A097-44B9-BB52-23C510318BF8}" type="parTrans" cxnId="{B64944E9-74DC-4ADC-AFC3-1A64C71BF4EB}">
      <dgm:prSet/>
      <dgm:spPr/>
      <dgm:t>
        <a:bodyPr/>
        <a:lstStyle/>
        <a:p>
          <a:endParaRPr lang="ru-RU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8766DA-CBF2-4CC5-96BB-88DBE087215D}" type="sibTrans" cxnId="{B64944E9-74DC-4ADC-AFC3-1A64C71BF4EB}">
      <dgm:prSet/>
      <dgm:spPr/>
      <dgm:t>
        <a:bodyPr/>
        <a:lstStyle/>
        <a:p>
          <a:endParaRPr lang="ru-RU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9CFBE0-29C2-4B8D-B82E-5B7C327D1876}">
      <dgm:prSet phldrT="[Текст]" custT="1"/>
      <dgm:spPr/>
      <dgm:t>
        <a:bodyPr/>
        <a:lstStyle/>
        <a:p>
          <a:r>
            <a:rPr lang="ru-R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Эмуляторы </a:t>
          </a:r>
          <a:r>
            <a:rPr lang="ru-RU" sz="2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DDoS</a:t>
          </a:r>
          <a:r>
            <a:rPr lang="ru-R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-атак - вирусы, которые приводят к атакам на веб-серверы</a:t>
          </a:r>
        </a:p>
      </dgm:t>
    </dgm:pt>
    <dgm:pt modelId="{16D52124-1478-4BE5-82D4-9C4C6D51E112}" type="parTrans" cxnId="{37A0DB2F-A74A-4720-A799-6CCC83F77510}">
      <dgm:prSet/>
      <dgm:spPr/>
      <dgm:t>
        <a:bodyPr/>
        <a:lstStyle/>
        <a:p>
          <a:endParaRPr lang="ru-RU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D84218-31E1-4D76-8783-75809B6E921B}" type="sibTrans" cxnId="{37A0DB2F-A74A-4720-A799-6CCC83F77510}">
      <dgm:prSet/>
      <dgm:spPr/>
      <dgm:t>
        <a:bodyPr/>
        <a:lstStyle/>
        <a:p>
          <a:endParaRPr lang="ru-RU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006C5C-B282-4A98-8D07-62AF5640EAAA}">
      <dgm:prSet phldrT="[Текст]" custT="1"/>
      <dgm:spPr/>
      <dgm:t>
        <a:bodyPr/>
        <a:lstStyle/>
        <a:p>
          <a:r>
            <a:rPr lang="ru-RU" sz="2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Дроппер</a:t>
          </a:r>
          <a:r>
            <a:rPr lang="ru-R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 - программа, которая «сбрасывает» в систему вирус или другие вредоносные программы</a:t>
          </a:r>
        </a:p>
      </dgm:t>
    </dgm:pt>
    <dgm:pt modelId="{493C3F8E-661A-4630-BF0B-2EA71573C44B}" type="parTrans" cxnId="{39700D5C-4BDB-4F85-A3CB-33D604E8534C}">
      <dgm:prSet/>
      <dgm:spPr/>
      <dgm:t>
        <a:bodyPr/>
        <a:lstStyle/>
        <a:p>
          <a:endParaRPr lang="ru-RU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1F24EF-C5F5-4EF6-B87A-609BBFC9E874}" type="sibTrans" cxnId="{39700D5C-4BDB-4F85-A3CB-33D604E8534C}">
      <dgm:prSet/>
      <dgm:spPr/>
      <dgm:t>
        <a:bodyPr/>
        <a:lstStyle/>
        <a:p>
          <a:endParaRPr lang="ru-RU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8494A1-2F87-4449-B60F-A4C2FCAAABA2}">
      <dgm:prSet phldrT="[Текст]" custT="1"/>
      <dgm:spPr/>
      <dgm:t>
        <a:bodyPr/>
        <a:lstStyle/>
        <a:p>
          <a:r>
            <a:rPr lang="ru-R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Скрипт-вирусы — это вирусы, написанные на скрипт-языках</a:t>
          </a:r>
        </a:p>
      </dgm:t>
    </dgm:pt>
    <dgm:pt modelId="{38611C0C-A5E3-4A18-86EB-E4EFCC925785}" type="parTrans" cxnId="{02A8BC69-9A94-4801-AB3D-1A7C639F27F6}">
      <dgm:prSet/>
      <dgm:spPr/>
      <dgm:t>
        <a:bodyPr/>
        <a:lstStyle/>
        <a:p>
          <a:endParaRPr lang="ru-RU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A8867E-A511-48E6-9C4E-A0EE17DDB6D8}" type="sibTrans" cxnId="{02A8BC69-9A94-4801-AB3D-1A7C639F27F6}">
      <dgm:prSet/>
      <dgm:spPr/>
      <dgm:t>
        <a:bodyPr/>
        <a:lstStyle/>
        <a:p>
          <a:endParaRPr lang="ru-RU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D0216E-D4DA-4ED8-8302-28A85028C92C}" type="pres">
      <dgm:prSet presAssocID="{E7A6D48B-2433-48F6-A447-7BF352F823C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A00FF40-50FC-4A98-BC88-18B116444D16}" type="pres">
      <dgm:prSet presAssocID="{DB188FA7-ABAA-460A-A69B-43E4D3BC5085}" presName="hierRoot1" presStyleCnt="0">
        <dgm:presLayoutVars>
          <dgm:hierBranch val="init"/>
        </dgm:presLayoutVars>
      </dgm:prSet>
      <dgm:spPr/>
    </dgm:pt>
    <dgm:pt modelId="{FE3AD957-1B28-4462-A5E5-24CDF58EB931}" type="pres">
      <dgm:prSet presAssocID="{DB188FA7-ABAA-460A-A69B-43E4D3BC5085}" presName="rootComposite1" presStyleCnt="0"/>
      <dgm:spPr/>
    </dgm:pt>
    <dgm:pt modelId="{DDAE5B1D-330D-4836-85E9-9C5EFDB285D9}" type="pres">
      <dgm:prSet presAssocID="{DB188FA7-ABAA-460A-A69B-43E4D3BC5085}" presName="rootText1" presStyleLbl="node0" presStyleIdx="0" presStyleCnt="1" custScaleX="26177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5CF1DE5-53E4-42F3-B50D-326D8B5F56EB}" type="pres">
      <dgm:prSet presAssocID="{DB188FA7-ABAA-460A-A69B-43E4D3BC5085}" presName="rootConnector1" presStyleLbl="node1" presStyleIdx="0" presStyleCnt="0"/>
      <dgm:spPr/>
      <dgm:t>
        <a:bodyPr/>
        <a:lstStyle/>
        <a:p>
          <a:endParaRPr lang="ru-RU"/>
        </a:p>
      </dgm:t>
    </dgm:pt>
    <dgm:pt modelId="{9C7F1A6A-598A-41B0-A842-C9BB7C53772A}" type="pres">
      <dgm:prSet presAssocID="{DB188FA7-ABAA-460A-A69B-43E4D3BC5085}" presName="hierChild2" presStyleCnt="0"/>
      <dgm:spPr/>
    </dgm:pt>
    <dgm:pt modelId="{B74133A8-0B2D-4C5C-A74B-852400A56850}" type="pres">
      <dgm:prSet presAssocID="{16D52124-1478-4BE5-82D4-9C4C6D51E112}" presName="Name37" presStyleLbl="parChTrans1D2" presStyleIdx="0" presStyleCnt="3"/>
      <dgm:spPr/>
      <dgm:t>
        <a:bodyPr/>
        <a:lstStyle/>
        <a:p>
          <a:endParaRPr lang="ru-RU"/>
        </a:p>
      </dgm:t>
    </dgm:pt>
    <dgm:pt modelId="{574B1A13-57A0-4308-BECD-7F0CA1A922FE}" type="pres">
      <dgm:prSet presAssocID="{FB9CFBE0-29C2-4B8D-B82E-5B7C327D1876}" presName="hierRoot2" presStyleCnt="0">
        <dgm:presLayoutVars>
          <dgm:hierBranch val="init"/>
        </dgm:presLayoutVars>
      </dgm:prSet>
      <dgm:spPr/>
    </dgm:pt>
    <dgm:pt modelId="{AB787617-C156-4597-9FEF-E91B72DA0228}" type="pres">
      <dgm:prSet presAssocID="{FB9CFBE0-29C2-4B8D-B82E-5B7C327D1876}" presName="rootComposite" presStyleCnt="0"/>
      <dgm:spPr/>
    </dgm:pt>
    <dgm:pt modelId="{5F3DE015-4691-4777-97B8-71F86D19066D}" type="pres">
      <dgm:prSet presAssocID="{FB9CFBE0-29C2-4B8D-B82E-5B7C327D1876}" presName="rootText" presStyleLbl="node2" presStyleIdx="0" presStyleCnt="3" custScaleX="128197" custScaleY="1248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3061E51-D3F0-4BA6-8F19-D0EC5782979C}" type="pres">
      <dgm:prSet presAssocID="{FB9CFBE0-29C2-4B8D-B82E-5B7C327D1876}" presName="rootConnector" presStyleLbl="node2" presStyleIdx="0" presStyleCnt="3"/>
      <dgm:spPr/>
      <dgm:t>
        <a:bodyPr/>
        <a:lstStyle/>
        <a:p>
          <a:endParaRPr lang="ru-RU"/>
        </a:p>
      </dgm:t>
    </dgm:pt>
    <dgm:pt modelId="{1ADC37FB-AF4C-490E-979D-236167373C40}" type="pres">
      <dgm:prSet presAssocID="{FB9CFBE0-29C2-4B8D-B82E-5B7C327D1876}" presName="hierChild4" presStyleCnt="0"/>
      <dgm:spPr/>
    </dgm:pt>
    <dgm:pt modelId="{F3B02A1B-FB1A-400D-ABCC-8D35E71D8E0F}" type="pres">
      <dgm:prSet presAssocID="{FB9CFBE0-29C2-4B8D-B82E-5B7C327D1876}" presName="hierChild5" presStyleCnt="0"/>
      <dgm:spPr/>
    </dgm:pt>
    <dgm:pt modelId="{C3750FD5-A018-43E6-A583-E5F35D1036E9}" type="pres">
      <dgm:prSet presAssocID="{493C3F8E-661A-4630-BF0B-2EA71573C44B}" presName="Name37" presStyleLbl="parChTrans1D2" presStyleIdx="1" presStyleCnt="3"/>
      <dgm:spPr/>
      <dgm:t>
        <a:bodyPr/>
        <a:lstStyle/>
        <a:p>
          <a:endParaRPr lang="ru-RU"/>
        </a:p>
      </dgm:t>
    </dgm:pt>
    <dgm:pt modelId="{27811874-CEFA-4C51-B27D-2DB91FD4F34E}" type="pres">
      <dgm:prSet presAssocID="{FD006C5C-B282-4A98-8D07-62AF5640EAAA}" presName="hierRoot2" presStyleCnt="0">
        <dgm:presLayoutVars>
          <dgm:hierBranch val="init"/>
        </dgm:presLayoutVars>
      </dgm:prSet>
      <dgm:spPr/>
    </dgm:pt>
    <dgm:pt modelId="{F594D8DE-F4B8-4344-8F60-9D37593B2806}" type="pres">
      <dgm:prSet presAssocID="{FD006C5C-B282-4A98-8D07-62AF5640EAAA}" presName="rootComposite" presStyleCnt="0"/>
      <dgm:spPr/>
    </dgm:pt>
    <dgm:pt modelId="{CB23613B-A824-4873-B7CB-0CF6151D26FC}" type="pres">
      <dgm:prSet presAssocID="{FD006C5C-B282-4A98-8D07-62AF5640EAAA}" presName="rootText" presStyleLbl="node2" presStyleIdx="1" presStyleCnt="3" custScaleX="126036" custScaleY="1219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10032C2-EF92-4C5A-BA48-EB4344D4F587}" type="pres">
      <dgm:prSet presAssocID="{FD006C5C-B282-4A98-8D07-62AF5640EAAA}" presName="rootConnector" presStyleLbl="node2" presStyleIdx="1" presStyleCnt="3"/>
      <dgm:spPr/>
      <dgm:t>
        <a:bodyPr/>
        <a:lstStyle/>
        <a:p>
          <a:endParaRPr lang="ru-RU"/>
        </a:p>
      </dgm:t>
    </dgm:pt>
    <dgm:pt modelId="{D70B4D60-3751-4D3B-A19A-DB50BAF5768D}" type="pres">
      <dgm:prSet presAssocID="{FD006C5C-B282-4A98-8D07-62AF5640EAAA}" presName="hierChild4" presStyleCnt="0"/>
      <dgm:spPr/>
    </dgm:pt>
    <dgm:pt modelId="{B1867663-D179-48AA-917C-5D0570F58CF9}" type="pres">
      <dgm:prSet presAssocID="{FD006C5C-B282-4A98-8D07-62AF5640EAAA}" presName="hierChild5" presStyleCnt="0"/>
      <dgm:spPr/>
    </dgm:pt>
    <dgm:pt modelId="{5FF81785-7B23-4D49-8F2C-30A135DA62AA}" type="pres">
      <dgm:prSet presAssocID="{38611C0C-A5E3-4A18-86EB-E4EFCC925785}" presName="Name37" presStyleLbl="parChTrans1D2" presStyleIdx="2" presStyleCnt="3"/>
      <dgm:spPr/>
      <dgm:t>
        <a:bodyPr/>
        <a:lstStyle/>
        <a:p>
          <a:endParaRPr lang="ru-RU"/>
        </a:p>
      </dgm:t>
    </dgm:pt>
    <dgm:pt modelId="{F7BE2698-E021-4EE5-9A61-A60901E028FC}" type="pres">
      <dgm:prSet presAssocID="{528494A1-2F87-4449-B60F-A4C2FCAAABA2}" presName="hierRoot2" presStyleCnt="0">
        <dgm:presLayoutVars>
          <dgm:hierBranch val="init"/>
        </dgm:presLayoutVars>
      </dgm:prSet>
      <dgm:spPr/>
    </dgm:pt>
    <dgm:pt modelId="{0EE4222F-DD02-47F8-A13E-45A10AC92B10}" type="pres">
      <dgm:prSet presAssocID="{528494A1-2F87-4449-B60F-A4C2FCAAABA2}" presName="rootComposite" presStyleCnt="0"/>
      <dgm:spPr/>
    </dgm:pt>
    <dgm:pt modelId="{F50B63E9-B70A-4210-8239-7844B526BEBA}" type="pres">
      <dgm:prSet presAssocID="{528494A1-2F87-4449-B60F-A4C2FCAAABA2}" presName="rootText" presStyleLbl="node2" presStyleIdx="2" presStyleCnt="3" custScaleX="129030" custScaleY="1204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C1BDBFD-20AD-4133-A229-B0EF7305857B}" type="pres">
      <dgm:prSet presAssocID="{528494A1-2F87-4449-B60F-A4C2FCAAABA2}" presName="rootConnector" presStyleLbl="node2" presStyleIdx="2" presStyleCnt="3"/>
      <dgm:spPr/>
      <dgm:t>
        <a:bodyPr/>
        <a:lstStyle/>
        <a:p>
          <a:endParaRPr lang="ru-RU"/>
        </a:p>
      </dgm:t>
    </dgm:pt>
    <dgm:pt modelId="{B3AD75DC-42EC-4ECF-9D7E-8B3249E4902C}" type="pres">
      <dgm:prSet presAssocID="{528494A1-2F87-4449-B60F-A4C2FCAAABA2}" presName="hierChild4" presStyleCnt="0"/>
      <dgm:spPr/>
    </dgm:pt>
    <dgm:pt modelId="{A7D6B263-B379-4362-8B52-6AC1FD074A73}" type="pres">
      <dgm:prSet presAssocID="{528494A1-2F87-4449-B60F-A4C2FCAAABA2}" presName="hierChild5" presStyleCnt="0"/>
      <dgm:spPr/>
    </dgm:pt>
    <dgm:pt modelId="{F2BB28A1-CAE5-4E71-BBE2-F86EE3613196}" type="pres">
      <dgm:prSet presAssocID="{DB188FA7-ABAA-460A-A69B-43E4D3BC5085}" presName="hierChild3" presStyleCnt="0"/>
      <dgm:spPr/>
    </dgm:pt>
  </dgm:ptLst>
  <dgm:cxnLst>
    <dgm:cxn modelId="{1CC22184-D5A8-435A-BF3B-8473BE00AE0B}" type="presOf" srcId="{FB9CFBE0-29C2-4B8D-B82E-5B7C327D1876}" destId="{F3061E51-D3F0-4BA6-8F19-D0EC5782979C}" srcOrd="1" destOrd="0" presId="urn:microsoft.com/office/officeart/2005/8/layout/orgChart1"/>
    <dgm:cxn modelId="{D943AED1-751C-4123-A467-EA59A6727D66}" type="presOf" srcId="{DB188FA7-ABAA-460A-A69B-43E4D3BC5085}" destId="{15CF1DE5-53E4-42F3-B50D-326D8B5F56EB}" srcOrd="1" destOrd="0" presId="urn:microsoft.com/office/officeart/2005/8/layout/orgChart1"/>
    <dgm:cxn modelId="{6D327E45-2ABA-4D2E-A240-FBC4961C28F5}" type="presOf" srcId="{FB9CFBE0-29C2-4B8D-B82E-5B7C327D1876}" destId="{5F3DE015-4691-4777-97B8-71F86D19066D}" srcOrd="0" destOrd="0" presId="urn:microsoft.com/office/officeart/2005/8/layout/orgChart1"/>
    <dgm:cxn modelId="{F9A1C526-3184-401E-B4B4-CEF8373DEC39}" type="presOf" srcId="{FD006C5C-B282-4A98-8D07-62AF5640EAAA}" destId="{610032C2-EF92-4C5A-BA48-EB4344D4F587}" srcOrd="1" destOrd="0" presId="urn:microsoft.com/office/officeart/2005/8/layout/orgChart1"/>
    <dgm:cxn modelId="{D3FD7218-F184-4CF9-9AD9-CBB8F19568CD}" type="presOf" srcId="{DB188FA7-ABAA-460A-A69B-43E4D3BC5085}" destId="{DDAE5B1D-330D-4836-85E9-9C5EFDB285D9}" srcOrd="0" destOrd="0" presId="urn:microsoft.com/office/officeart/2005/8/layout/orgChart1"/>
    <dgm:cxn modelId="{1CA6A2F1-BEB7-494E-B0F1-4C7A8800B196}" type="presOf" srcId="{528494A1-2F87-4449-B60F-A4C2FCAAABA2}" destId="{F50B63E9-B70A-4210-8239-7844B526BEBA}" srcOrd="0" destOrd="0" presId="urn:microsoft.com/office/officeart/2005/8/layout/orgChart1"/>
    <dgm:cxn modelId="{B88F8941-85F8-47DC-9ED0-3BDA8592F3C0}" type="presOf" srcId="{493C3F8E-661A-4630-BF0B-2EA71573C44B}" destId="{C3750FD5-A018-43E6-A583-E5F35D1036E9}" srcOrd="0" destOrd="0" presId="urn:microsoft.com/office/officeart/2005/8/layout/orgChart1"/>
    <dgm:cxn modelId="{B64944E9-74DC-4ADC-AFC3-1A64C71BF4EB}" srcId="{E7A6D48B-2433-48F6-A447-7BF352F823CD}" destId="{DB188FA7-ABAA-460A-A69B-43E4D3BC5085}" srcOrd="0" destOrd="0" parTransId="{350DB754-A097-44B9-BB52-23C510318BF8}" sibTransId="{678766DA-CBF2-4CC5-96BB-88DBE087215D}"/>
    <dgm:cxn modelId="{B4900567-A7E7-4CF4-B7F0-2E7FE61AAF1D}" type="presOf" srcId="{38611C0C-A5E3-4A18-86EB-E4EFCC925785}" destId="{5FF81785-7B23-4D49-8F2C-30A135DA62AA}" srcOrd="0" destOrd="0" presId="urn:microsoft.com/office/officeart/2005/8/layout/orgChart1"/>
    <dgm:cxn modelId="{37A0DB2F-A74A-4720-A799-6CCC83F77510}" srcId="{DB188FA7-ABAA-460A-A69B-43E4D3BC5085}" destId="{FB9CFBE0-29C2-4B8D-B82E-5B7C327D1876}" srcOrd="0" destOrd="0" parTransId="{16D52124-1478-4BE5-82D4-9C4C6D51E112}" sibTransId="{18D84218-31E1-4D76-8783-75809B6E921B}"/>
    <dgm:cxn modelId="{001ECF47-C276-4601-8588-A8D07777DD32}" type="presOf" srcId="{E7A6D48B-2433-48F6-A447-7BF352F823CD}" destId="{46D0216E-D4DA-4ED8-8302-28A85028C92C}" srcOrd="0" destOrd="0" presId="urn:microsoft.com/office/officeart/2005/8/layout/orgChart1"/>
    <dgm:cxn modelId="{1971F815-3291-4CB6-8A27-03B9AABD8C85}" type="presOf" srcId="{528494A1-2F87-4449-B60F-A4C2FCAAABA2}" destId="{DC1BDBFD-20AD-4133-A229-B0EF7305857B}" srcOrd="1" destOrd="0" presId="urn:microsoft.com/office/officeart/2005/8/layout/orgChart1"/>
    <dgm:cxn modelId="{02A8BC69-9A94-4801-AB3D-1A7C639F27F6}" srcId="{DB188FA7-ABAA-460A-A69B-43E4D3BC5085}" destId="{528494A1-2F87-4449-B60F-A4C2FCAAABA2}" srcOrd="2" destOrd="0" parTransId="{38611C0C-A5E3-4A18-86EB-E4EFCC925785}" sibTransId="{29A8867E-A511-48E6-9C4E-A0EE17DDB6D8}"/>
    <dgm:cxn modelId="{E6470EE0-EE70-4DAA-8E12-CE95878F866F}" type="presOf" srcId="{FD006C5C-B282-4A98-8D07-62AF5640EAAA}" destId="{CB23613B-A824-4873-B7CB-0CF6151D26FC}" srcOrd="0" destOrd="0" presId="urn:microsoft.com/office/officeart/2005/8/layout/orgChart1"/>
    <dgm:cxn modelId="{B35006D3-591C-46FC-A7E0-1F9D49602B5E}" type="presOf" srcId="{16D52124-1478-4BE5-82D4-9C4C6D51E112}" destId="{B74133A8-0B2D-4C5C-A74B-852400A56850}" srcOrd="0" destOrd="0" presId="urn:microsoft.com/office/officeart/2005/8/layout/orgChart1"/>
    <dgm:cxn modelId="{39700D5C-4BDB-4F85-A3CB-33D604E8534C}" srcId="{DB188FA7-ABAA-460A-A69B-43E4D3BC5085}" destId="{FD006C5C-B282-4A98-8D07-62AF5640EAAA}" srcOrd="1" destOrd="0" parTransId="{493C3F8E-661A-4630-BF0B-2EA71573C44B}" sibTransId="{8E1F24EF-C5F5-4EF6-B87A-609BBFC9E874}"/>
    <dgm:cxn modelId="{3583326F-ECD4-4500-B822-B3D9CC7FBAD2}" type="presParOf" srcId="{46D0216E-D4DA-4ED8-8302-28A85028C92C}" destId="{6A00FF40-50FC-4A98-BC88-18B116444D16}" srcOrd="0" destOrd="0" presId="urn:microsoft.com/office/officeart/2005/8/layout/orgChart1"/>
    <dgm:cxn modelId="{A74EF04E-49A8-45EF-B997-DBB74F10B73E}" type="presParOf" srcId="{6A00FF40-50FC-4A98-BC88-18B116444D16}" destId="{FE3AD957-1B28-4462-A5E5-24CDF58EB931}" srcOrd="0" destOrd="0" presId="urn:microsoft.com/office/officeart/2005/8/layout/orgChart1"/>
    <dgm:cxn modelId="{E627AB92-A95A-4FA0-8798-B391A435E35E}" type="presParOf" srcId="{FE3AD957-1B28-4462-A5E5-24CDF58EB931}" destId="{DDAE5B1D-330D-4836-85E9-9C5EFDB285D9}" srcOrd="0" destOrd="0" presId="urn:microsoft.com/office/officeart/2005/8/layout/orgChart1"/>
    <dgm:cxn modelId="{761C817C-CBA5-495C-A3C3-499A31D93AA4}" type="presParOf" srcId="{FE3AD957-1B28-4462-A5E5-24CDF58EB931}" destId="{15CF1DE5-53E4-42F3-B50D-326D8B5F56EB}" srcOrd="1" destOrd="0" presId="urn:microsoft.com/office/officeart/2005/8/layout/orgChart1"/>
    <dgm:cxn modelId="{A4CA5E8E-1620-4931-91EC-9E34ADC6A200}" type="presParOf" srcId="{6A00FF40-50FC-4A98-BC88-18B116444D16}" destId="{9C7F1A6A-598A-41B0-A842-C9BB7C53772A}" srcOrd="1" destOrd="0" presId="urn:microsoft.com/office/officeart/2005/8/layout/orgChart1"/>
    <dgm:cxn modelId="{46976582-3974-4879-9BA6-3EBACD5AA902}" type="presParOf" srcId="{9C7F1A6A-598A-41B0-A842-C9BB7C53772A}" destId="{B74133A8-0B2D-4C5C-A74B-852400A56850}" srcOrd="0" destOrd="0" presId="urn:microsoft.com/office/officeart/2005/8/layout/orgChart1"/>
    <dgm:cxn modelId="{BC96D27D-0D40-4733-86B0-F4EA6E874C2B}" type="presParOf" srcId="{9C7F1A6A-598A-41B0-A842-C9BB7C53772A}" destId="{574B1A13-57A0-4308-BECD-7F0CA1A922FE}" srcOrd="1" destOrd="0" presId="urn:microsoft.com/office/officeart/2005/8/layout/orgChart1"/>
    <dgm:cxn modelId="{61EA4B6A-B4FF-4BA3-B109-6F767DC61C1A}" type="presParOf" srcId="{574B1A13-57A0-4308-BECD-7F0CA1A922FE}" destId="{AB787617-C156-4597-9FEF-E91B72DA0228}" srcOrd="0" destOrd="0" presId="urn:microsoft.com/office/officeart/2005/8/layout/orgChart1"/>
    <dgm:cxn modelId="{37809C51-56CE-493E-97A5-DA8E5301F7A1}" type="presParOf" srcId="{AB787617-C156-4597-9FEF-E91B72DA0228}" destId="{5F3DE015-4691-4777-97B8-71F86D19066D}" srcOrd="0" destOrd="0" presId="urn:microsoft.com/office/officeart/2005/8/layout/orgChart1"/>
    <dgm:cxn modelId="{F75B2730-BE03-42D2-801B-F793C3B25F92}" type="presParOf" srcId="{AB787617-C156-4597-9FEF-E91B72DA0228}" destId="{F3061E51-D3F0-4BA6-8F19-D0EC5782979C}" srcOrd="1" destOrd="0" presId="urn:microsoft.com/office/officeart/2005/8/layout/orgChart1"/>
    <dgm:cxn modelId="{F1662543-F07A-4E75-A3F6-8C74516F64F6}" type="presParOf" srcId="{574B1A13-57A0-4308-BECD-7F0CA1A922FE}" destId="{1ADC37FB-AF4C-490E-979D-236167373C40}" srcOrd="1" destOrd="0" presId="urn:microsoft.com/office/officeart/2005/8/layout/orgChart1"/>
    <dgm:cxn modelId="{757FA369-DF65-4CE1-B873-FE6B9E6DF66B}" type="presParOf" srcId="{574B1A13-57A0-4308-BECD-7F0CA1A922FE}" destId="{F3B02A1B-FB1A-400D-ABCC-8D35E71D8E0F}" srcOrd="2" destOrd="0" presId="urn:microsoft.com/office/officeart/2005/8/layout/orgChart1"/>
    <dgm:cxn modelId="{26E287A0-9370-4437-B88A-58426727F095}" type="presParOf" srcId="{9C7F1A6A-598A-41B0-A842-C9BB7C53772A}" destId="{C3750FD5-A018-43E6-A583-E5F35D1036E9}" srcOrd="2" destOrd="0" presId="urn:microsoft.com/office/officeart/2005/8/layout/orgChart1"/>
    <dgm:cxn modelId="{E6EF6632-7766-4861-963A-3A0F9922A1A5}" type="presParOf" srcId="{9C7F1A6A-598A-41B0-A842-C9BB7C53772A}" destId="{27811874-CEFA-4C51-B27D-2DB91FD4F34E}" srcOrd="3" destOrd="0" presId="urn:microsoft.com/office/officeart/2005/8/layout/orgChart1"/>
    <dgm:cxn modelId="{70BF9995-922F-4E6C-848B-E335F2927453}" type="presParOf" srcId="{27811874-CEFA-4C51-B27D-2DB91FD4F34E}" destId="{F594D8DE-F4B8-4344-8F60-9D37593B2806}" srcOrd="0" destOrd="0" presId="urn:microsoft.com/office/officeart/2005/8/layout/orgChart1"/>
    <dgm:cxn modelId="{7ECDC1D6-3882-41DD-9887-F558E293426A}" type="presParOf" srcId="{F594D8DE-F4B8-4344-8F60-9D37593B2806}" destId="{CB23613B-A824-4873-B7CB-0CF6151D26FC}" srcOrd="0" destOrd="0" presId="urn:microsoft.com/office/officeart/2005/8/layout/orgChart1"/>
    <dgm:cxn modelId="{259E3ED0-CA80-4869-B076-8963FD3ED46F}" type="presParOf" srcId="{F594D8DE-F4B8-4344-8F60-9D37593B2806}" destId="{610032C2-EF92-4C5A-BA48-EB4344D4F587}" srcOrd="1" destOrd="0" presId="urn:microsoft.com/office/officeart/2005/8/layout/orgChart1"/>
    <dgm:cxn modelId="{645F86B4-604F-4F06-B9DE-35E26768D3E9}" type="presParOf" srcId="{27811874-CEFA-4C51-B27D-2DB91FD4F34E}" destId="{D70B4D60-3751-4D3B-A19A-DB50BAF5768D}" srcOrd="1" destOrd="0" presId="urn:microsoft.com/office/officeart/2005/8/layout/orgChart1"/>
    <dgm:cxn modelId="{4780BFAE-1C01-4011-87C6-292EB685083D}" type="presParOf" srcId="{27811874-CEFA-4C51-B27D-2DB91FD4F34E}" destId="{B1867663-D179-48AA-917C-5D0570F58CF9}" srcOrd="2" destOrd="0" presId="urn:microsoft.com/office/officeart/2005/8/layout/orgChart1"/>
    <dgm:cxn modelId="{22CB80BB-F1F1-45FA-9B02-4733B0DD7A53}" type="presParOf" srcId="{9C7F1A6A-598A-41B0-A842-C9BB7C53772A}" destId="{5FF81785-7B23-4D49-8F2C-30A135DA62AA}" srcOrd="4" destOrd="0" presId="urn:microsoft.com/office/officeart/2005/8/layout/orgChart1"/>
    <dgm:cxn modelId="{9FDAD24E-D548-48F8-81ED-95D9473562E1}" type="presParOf" srcId="{9C7F1A6A-598A-41B0-A842-C9BB7C53772A}" destId="{F7BE2698-E021-4EE5-9A61-A60901E028FC}" srcOrd="5" destOrd="0" presId="urn:microsoft.com/office/officeart/2005/8/layout/orgChart1"/>
    <dgm:cxn modelId="{A0C7C5C4-75D9-45C1-A5F5-6F5E74BD4A2F}" type="presParOf" srcId="{F7BE2698-E021-4EE5-9A61-A60901E028FC}" destId="{0EE4222F-DD02-47F8-A13E-45A10AC92B10}" srcOrd="0" destOrd="0" presId="urn:microsoft.com/office/officeart/2005/8/layout/orgChart1"/>
    <dgm:cxn modelId="{283DB919-3D28-4242-A3F0-2BFB72FE5C6E}" type="presParOf" srcId="{0EE4222F-DD02-47F8-A13E-45A10AC92B10}" destId="{F50B63E9-B70A-4210-8239-7844B526BEBA}" srcOrd="0" destOrd="0" presId="urn:microsoft.com/office/officeart/2005/8/layout/orgChart1"/>
    <dgm:cxn modelId="{4332BE00-BD8D-4B59-9B9E-263C8A3515E1}" type="presParOf" srcId="{0EE4222F-DD02-47F8-A13E-45A10AC92B10}" destId="{DC1BDBFD-20AD-4133-A229-B0EF7305857B}" srcOrd="1" destOrd="0" presId="urn:microsoft.com/office/officeart/2005/8/layout/orgChart1"/>
    <dgm:cxn modelId="{FF509058-F279-4329-B45F-FA1B5FBF5234}" type="presParOf" srcId="{F7BE2698-E021-4EE5-9A61-A60901E028FC}" destId="{B3AD75DC-42EC-4ECF-9D7E-8B3249E4902C}" srcOrd="1" destOrd="0" presId="urn:microsoft.com/office/officeart/2005/8/layout/orgChart1"/>
    <dgm:cxn modelId="{BD73F50E-51E6-4F1C-BB7F-6B8422A5D475}" type="presParOf" srcId="{F7BE2698-E021-4EE5-9A61-A60901E028FC}" destId="{A7D6B263-B379-4362-8B52-6AC1FD074A73}" srcOrd="2" destOrd="0" presId="urn:microsoft.com/office/officeart/2005/8/layout/orgChart1"/>
    <dgm:cxn modelId="{50D50F02-5A29-4672-AF52-656FECFC0252}" type="presParOf" srcId="{6A00FF40-50FC-4A98-BC88-18B116444D16}" destId="{F2BB28A1-CAE5-4E71-BBE2-F86EE361319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557398E4-F91D-4501-BD51-8FFB3CD86182}" type="doc">
      <dgm:prSet loTypeId="urn:microsoft.com/office/officeart/2005/8/layout/hierarchy3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E5160C88-10AB-4E75-8C74-0BCD2339B156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Резидентные</a:t>
          </a:r>
        </a:p>
      </dgm:t>
    </dgm:pt>
    <dgm:pt modelId="{0B1AD199-6F94-4B22-A99C-E0237E41F00F}" type="parTrans" cxnId="{7F9E3A97-E3E7-4E08-B45B-F65F5136C8F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45BBA9-D80B-45E0-8F36-3A512F6AF663}" type="sibTrans" cxnId="{7F9E3A97-E3E7-4E08-B45B-F65F5136C8F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E6CDD4-14E7-4CFA-94FB-B9D1F9A988C3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после завершения инфицированной программы остаются в оперативной памяти и продолжают свои деструктивные действия, заражая следующие исполняемые программы и процедуры вплоть до момента выключения компьютера</a:t>
          </a:r>
        </a:p>
      </dgm:t>
    </dgm:pt>
    <dgm:pt modelId="{16216FBE-D890-4C4B-8A04-D41E33A7F10F}" type="parTrans" cxnId="{368DD251-EEF8-49D7-AC61-0794001959B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237C16-C578-4F56-9B5E-03E250A4CFB8}" type="sibTrans" cxnId="{368DD251-EEF8-49D7-AC61-0794001959B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68C7F1-4075-4223-8C16-4043EF334FCB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Нерезидентные</a:t>
          </a:r>
        </a:p>
      </dgm:t>
    </dgm:pt>
    <dgm:pt modelId="{8F51FA47-AEF3-410A-9BD9-6B2C2DBB1AD6}" type="parTrans" cxnId="{39520F6C-B5BF-4D48-9290-81686B9D916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ACBCED-7E2C-42B4-8E4A-DBA649705CF2}" type="sibTrans" cxnId="{39520F6C-B5BF-4D48-9290-81686B9D916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7FDEE1-2441-4820-867C-347FF95D08A4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запускаются вместе с зараженной программой и после ее завершения из оперативной памяти удаляются.</a:t>
          </a:r>
        </a:p>
      </dgm:t>
    </dgm:pt>
    <dgm:pt modelId="{8B5BDFEE-DBD3-4EC0-9D5B-5CE20CCA2FE4}" type="parTrans" cxnId="{F619A4E4-0907-4043-A685-50CD470E3B8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FF558C-9451-4FFD-8AF6-836C4DD890B3}" type="sibTrans" cxnId="{F619A4E4-0907-4043-A685-50CD470E3B8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77677D-B99B-4852-A33A-C00299BCDC1C}" type="pres">
      <dgm:prSet presAssocID="{557398E4-F91D-4501-BD51-8FFB3CD8618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E3F134F-7D55-4655-A3FB-378816E414DA}" type="pres">
      <dgm:prSet presAssocID="{E5160C88-10AB-4E75-8C74-0BCD2339B156}" presName="root" presStyleCnt="0"/>
      <dgm:spPr/>
    </dgm:pt>
    <dgm:pt modelId="{45BF4CAB-B63C-4969-AA43-B863CB3FDE63}" type="pres">
      <dgm:prSet presAssocID="{E5160C88-10AB-4E75-8C74-0BCD2339B156}" presName="rootComposite" presStyleCnt="0"/>
      <dgm:spPr/>
    </dgm:pt>
    <dgm:pt modelId="{6600AD6F-918E-4448-ADE7-C6ECF7708F1C}" type="pres">
      <dgm:prSet presAssocID="{E5160C88-10AB-4E75-8C74-0BCD2339B156}" presName="rootText" presStyleLbl="node1" presStyleIdx="0" presStyleCnt="2" custScaleY="49476"/>
      <dgm:spPr/>
      <dgm:t>
        <a:bodyPr/>
        <a:lstStyle/>
        <a:p>
          <a:endParaRPr lang="ru-RU"/>
        </a:p>
      </dgm:t>
    </dgm:pt>
    <dgm:pt modelId="{BE190BAF-ADFB-430B-BFF5-060810001659}" type="pres">
      <dgm:prSet presAssocID="{E5160C88-10AB-4E75-8C74-0BCD2339B156}" presName="rootConnector" presStyleLbl="node1" presStyleIdx="0" presStyleCnt="2"/>
      <dgm:spPr/>
      <dgm:t>
        <a:bodyPr/>
        <a:lstStyle/>
        <a:p>
          <a:endParaRPr lang="ru-RU"/>
        </a:p>
      </dgm:t>
    </dgm:pt>
    <dgm:pt modelId="{025870F7-83B8-4479-8F15-BB457E238B2D}" type="pres">
      <dgm:prSet presAssocID="{E5160C88-10AB-4E75-8C74-0BCD2339B156}" presName="childShape" presStyleCnt="0"/>
      <dgm:spPr/>
    </dgm:pt>
    <dgm:pt modelId="{78D2D519-67F3-4A47-9CD4-C748EEE387CA}" type="pres">
      <dgm:prSet presAssocID="{16216FBE-D890-4C4B-8A04-D41E33A7F10F}" presName="Name13" presStyleLbl="parChTrans1D2" presStyleIdx="0" presStyleCnt="2"/>
      <dgm:spPr/>
      <dgm:t>
        <a:bodyPr/>
        <a:lstStyle/>
        <a:p>
          <a:endParaRPr lang="ru-RU"/>
        </a:p>
      </dgm:t>
    </dgm:pt>
    <dgm:pt modelId="{9D60770E-7FD4-491D-A7DF-49093AF58A6D}" type="pres">
      <dgm:prSet presAssocID="{F3E6CDD4-14E7-4CFA-94FB-B9D1F9A988C3}" presName="childText" presStyleLbl="bgAcc1" presStyleIdx="0" presStyleCnt="2" custScaleX="1348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3B880A-C192-41D6-9F33-8F019D0B7662}" type="pres">
      <dgm:prSet presAssocID="{3168C7F1-4075-4223-8C16-4043EF334FCB}" presName="root" presStyleCnt="0"/>
      <dgm:spPr/>
    </dgm:pt>
    <dgm:pt modelId="{0D8E166A-F1DC-4D12-9FAB-41CBC418B6B0}" type="pres">
      <dgm:prSet presAssocID="{3168C7F1-4075-4223-8C16-4043EF334FCB}" presName="rootComposite" presStyleCnt="0"/>
      <dgm:spPr/>
    </dgm:pt>
    <dgm:pt modelId="{0F14AAC1-50B7-43FA-9B2F-E9270CFEB17D}" type="pres">
      <dgm:prSet presAssocID="{3168C7F1-4075-4223-8C16-4043EF334FCB}" presName="rootText" presStyleLbl="node1" presStyleIdx="1" presStyleCnt="2" custScaleY="50089"/>
      <dgm:spPr/>
      <dgm:t>
        <a:bodyPr/>
        <a:lstStyle/>
        <a:p>
          <a:endParaRPr lang="ru-RU"/>
        </a:p>
      </dgm:t>
    </dgm:pt>
    <dgm:pt modelId="{9C5C9065-56C1-481E-987F-76D869CC8623}" type="pres">
      <dgm:prSet presAssocID="{3168C7F1-4075-4223-8C16-4043EF334FCB}" presName="rootConnector" presStyleLbl="node1" presStyleIdx="1" presStyleCnt="2"/>
      <dgm:spPr/>
      <dgm:t>
        <a:bodyPr/>
        <a:lstStyle/>
        <a:p>
          <a:endParaRPr lang="ru-RU"/>
        </a:p>
      </dgm:t>
    </dgm:pt>
    <dgm:pt modelId="{7D0FDDC3-25B5-42DC-841D-1061E135454E}" type="pres">
      <dgm:prSet presAssocID="{3168C7F1-4075-4223-8C16-4043EF334FCB}" presName="childShape" presStyleCnt="0"/>
      <dgm:spPr/>
    </dgm:pt>
    <dgm:pt modelId="{B20960CF-9B19-4851-B73B-034C37BBFD4E}" type="pres">
      <dgm:prSet presAssocID="{8B5BDFEE-DBD3-4EC0-9D5B-5CE20CCA2FE4}" presName="Name13" presStyleLbl="parChTrans1D2" presStyleIdx="1" presStyleCnt="2"/>
      <dgm:spPr/>
      <dgm:t>
        <a:bodyPr/>
        <a:lstStyle/>
        <a:p>
          <a:endParaRPr lang="ru-RU"/>
        </a:p>
      </dgm:t>
    </dgm:pt>
    <dgm:pt modelId="{70385468-DC4D-4ED1-BC45-3C074DF300C6}" type="pres">
      <dgm:prSet presAssocID="{F27FDEE1-2441-4820-867C-347FF95D08A4}" presName="childText" presStyleLbl="bgAcc1" presStyleIdx="1" presStyleCnt="2" custScaleX="1345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F40EE1-DD15-4F72-891D-DFC341E793D1}" type="presOf" srcId="{3168C7F1-4075-4223-8C16-4043EF334FCB}" destId="{9C5C9065-56C1-481E-987F-76D869CC8623}" srcOrd="1" destOrd="0" presId="urn:microsoft.com/office/officeart/2005/8/layout/hierarchy3"/>
    <dgm:cxn modelId="{013310B9-FD8B-4926-88DB-7F3335AD1616}" type="presOf" srcId="{F3E6CDD4-14E7-4CFA-94FB-B9D1F9A988C3}" destId="{9D60770E-7FD4-491D-A7DF-49093AF58A6D}" srcOrd="0" destOrd="0" presId="urn:microsoft.com/office/officeart/2005/8/layout/hierarchy3"/>
    <dgm:cxn modelId="{73C99C87-3CA8-4E8E-ADEC-074F38F0CCE7}" type="presOf" srcId="{E5160C88-10AB-4E75-8C74-0BCD2339B156}" destId="{6600AD6F-918E-4448-ADE7-C6ECF7708F1C}" srcOrd="0" destOrd="0" presId="urn:microsoft.com/office/officeart/2005/8/layout/hierarchy3"/>
    <dgm:cxn modelId="{368DD251-EEF8-49D7-AC61-0794001959BA}" srcId="{E5160C88-10AB-4E75-8C74-0BCD2339B156}" destId="{F3E6CDD4-14E7-4CFA-94FB-B9D1F9A988C3}" srcOrd="0" destOrd="0" parTransId="{16216FBE-D890-4C4B-8A04-D41E33A7F10F}" sibTransId="{74237C16-C578-4F56-9B5E-03E250A4CFB8}"/>
    <dgm:cxn modelId="{F619A4E4-0907-4043-A685-50CD470E3B81}" srcId="{3168C7F1-4075-4223-8C16-4043EF334FCB}" destId="{F27FDEE1-2441-4820-867C-347FF95D08A4}" srcOrd="0" destOrd="0" parTransId="{8B5BDFEE-DBD3-4EC0-9D5B-5CE20CCA2FE4}" sibTransId="{3EFF558C-9451-4FFD-8AF6-836C4DD890B3}"/>
    <dgm:cxn modelId="{026A35B5-C886-44AE-BE22-35A5E6C33BDB}" type="presOf" srcId="{16216FBE-D890-4C4B-8A04-D41E33A7F10F}" destId="{78D2D519-67F3-4A47-9CD4-C748EEE387CA}" srcOrd="0" destOrd="0" presId="urn:microsoft.com/office/officeart/2005/8/layout/hierarchy3"/>
    <dgm:cxn modelId="{07014FB4-56AD-40EA-8FB7-C43B7B97E1E3}" type="presOf" srcId="{F27FDEE1-2441-4820-867C-347FF95D08A4}" destId="{70385468-DC4D-4ED1-BC45-3C074DF300C6}" srcOrd="0" destOrd="0" presId="urn:microsoft.com/office/officeart/2005/8/layout/hierarchy3"/>
    <dgm:cxn modelId="{B4436A73-9B58-4A5F-BBA5-923CF9344D26}" type="presOf" srcId="{3168C7F1-4075-4223-8C16-4043EF334FCB}" destId="{0F14AAC1-50B7-43FA-9B2F-E9270CFEB17D}" srcOrd="0" destOrd="0" presId="urn:microsoft.com/office/officeart/2005/8/layout/hierarchy3"/>
    <dgm:cxn modelId="{169EE8F4-5CDC-4152-A4C6-E831A5FC7E1C}" type="presOf" srcId="{8B5BDFEE-DBD3-4EC0-9D5B-5CE20CCA2FE4}" destId="{B20960CF-9B19-4851-B73B-034C37BBFD4E}" srcOrd="0" destOrd="0" presId="urn:microsoft.com/office/officeart/2005/8/layout/hierarchy3"/>
    <dgm:cxn modelId="{FEBEC50C-46A7-42C4-B7E4-28F64867D05B}" type="presOf" srcId="{E5160C88-10AB-4E75-8C74-0BCD2339B156}" destId="{BE190BAF-ADFB-430B-BFF5-060810001659}" srcOrd="1" destOrd="0" presId="urn:microsoft.com/office/officeart/2005/8/layout/hierarchy3"/>
    <dgm:cxn modelId="{A6AD0271-4A08-49DC-A934-7010AC8DF198}" type="presOf" srcId="{557398E4-F91D-4501-BD51-8FFB3CD86182}" destId="{1877677D-B99B-4852-A33A-C00299BCDC1C}" srcOrd="0" destOrd="0" presId="urn:microsoft.com/office/officeart/2005/8/layout/hierarchy3"/>
    <dgm:cxn modelId="{39520F6C-B5BF-4D48-9290-81686B9D9166}" srcId="{557398E4-F91D-4501-BD51-8FFB3CD86182}" destId="{3168C7F1-4075-4223-8C16-4043EF334FCB}" srcOrd="1" destOrd="0" parTransId="{8F51FA47-AEF3-410A-9BD9-6B2C2DBB1AD6}" sibTransId="{0EACBCED-7E2C-42B4-8E4A-DBA649705CF2}"/>
    <dgm:cxn modelId="{7F9E3A97-E3E7-4E08-B45B-F65F5136C8F7}" srcId="{557398E4-F91D-4501-BD51-8FFB3CD86182}" destId="{E5160C88-10AB-4E75-8C74-0BCD2339B156}" srcOrd="0" destOrd="0" parTransId="{0B1AD199-6F94-4B22-A99C-E0237E41F00F}" sibTransId="{0F45BBA9-D80B-45E0-8F36-3A512F6AF663}"/>
    <dgm:cxn modelId="{D60FEF5B-51A7-4886-95E9-DF4272F21ECD}" type="presParOf" srcId="{1877677D-B99B-4852-A33A-C00299BCDC1C}" destId="{DE3F134F-7D55-4655-A3FB-378816E414DA}" srcOrd="0" destOrd="0" presId="urn:microsoft.com/office/officeart/2005/8/layout/hierarchy3"/>
    <dgm:cxn modelId="{3C6C20BE-CC3C-4F75-BA3E-E732B8C29EDD}" type="presParOf" srcId="{DE3F134F-7D55-4655-A3FB-378816E414DA}" destId="{45BF4CAB-B63C-4969-AA43-B863CB3FDE63}" srcOrd="0" destOrd="0" presId="urn:microsoft.com/office/officeart/2005/8/layout/hierarchy3"/>
    <dgm:cxn modelId="{0F465A81-91C8-4F81-B752-A743B290F580}" type="presParOf" srcId="{45BF4CAB-B63C-4969-AA43-B863CB3FDE63}" destId="{6600AD6F-918E-4448-ADE7-C6ECF7708F1C}" srcOrd="0" destOrd="0" presId="urn:microsoft.com/office/officeart/2005/8/layout/hierarchy3"/>
    <dgm:cxn modelId="{178C6987-EE4A-4B3A-B986-8B3B0ED8A952}" type="presParOf" srcId="{45BF4CAB-B63C-4969-AA43-B863CB3FDE63}" destId="{BE190BAF-ADFB-430B-BFF5-060810001659}" srcOrd="1" destOrd="0" presId="urn:microsoft.com/office/officeart/2005/8/layout/hierarchy3"/>
    <dgm:cxn modelId="{2C3D1E82-1CAD-4D04-B9BC-DAF3835E6139}" type="presParOf" srcId="{DE3F134F-7D55-4655-A3FB-378816E414DA}" destId="{025870F7-83B8-4479-8F15-BB457E238B2D}" srcOrd="1" destOrd="0" presId="urn:microsoft.com/office/officeart/2005/8/layout/hierarchy3"/>
    <dgm:cxn modelId="{FE12E958-C054-43C7-8EE5-4C94F9A238D6}" type="presParOf" srcId="{025870F7-83B8-4479-8F15-BB457E238B2D}" destId="{78D2D519-67F3-4A47-9CD4-C748EEE387CA}" srcOrd="0" destOrd="0" presId="urn:microsoft.com/office/officeart/2005/8/layout/hierarchy3"/>
    <dgm:cxn modelId="{021FE870-4D05-4314-ACAE-A4D6DD09C332}" type="presParOf" srcId="{025870F7-83B8-4479-8F15-BB457E238B2D}" destId="{9D60770E-7FD4-491D-A7DF-49093AF58A6D}" srcOrd="1" destOrd="0" presId="urn:microsoft.com/office/officeart/2005/8/layout/hierarchy3"/>
    <dgm:cxn modelId="{AE6988E9-B4A0-4EA6-91BD-9953A4B0000D}" type="presParOf" srcId="{1877677D-B99B-4852-A33A-C00299BCDC1C}" destId="{853B880A-C192-41D6-9F33-8F019D0B7662}" srcOrd="1" destOrd="0" presId="urn:microsoft.com/office/officeart/2005/8/layout/hierarchy3"/>
    <dgm:cxn modelId="{4D91C529-B128-4F56-8F56-46B824DFB153}" type="presParOf" srcId="{853B880A-C192-41D6-9F33-8F019D0B7662}" destId="{0D8E166A-F1DC-4D12-9FAB-41CBC418B6B0}" srcOrd="0" destOrd="0" presId="urn:microsoft.com/office/officeart/2005/8/layout/hierarchy3"/>
    <dgm:cxn modelId="{423C709A-34B3-4849-93DB-1BF668DD7D68}" type="presParOf" srcId="{0D8E166A-F1DC-4D12-9FAB-41CBC418B6B0}" destId="{0F14AAC1-50B7-43FA-9B2F-E9270CFEB17D}" srcOrd="0" destOrd="0" presId="urn:microsoft.com/office/officeart/2005/8/layout/hierarchy3"/>
    <dgm:cxn modelId="{57CA2DFE-04A5-44E6-8959-7E5AA623457C}" type="presParOf" srcId="{0D8E166A-F1DC-4D12-9FAB-41CBC418B6B0}" destId="{9C5C9065-56C1-481E-987F-76D869CC8623}" srcOrd="1" destOrd="0" presId="urn:microsoft.com/office/officeart/2005/8/layout/hierarchy3"/>
    <dgm:cxn modelId="{BD14F8DB-FC51-41F1-ABF1-36A6C6A03999}" type="presParOf" srcId="{853B880A-C192-41D6-9F33-8F019D0B7662}" destId="{7D0FDDC3-25B5-42DC-841D-1061E135454E}" srcOrd="1" destOrd="0" presId="urn:microsoft.com/office/officeart/2005/8/layout/hierarchy3"/>
    <dgm:cxn modelId="{7FCFAB2D-E692-4551-B775-179B965E5A45}" type="presParOf" srcId="{7D0FDDC3-25B5-42DC-841D-1061E135454E}" destId="{B20960CF-9B19-4851-B73B-034C37BBFD4E}" srcOrd="0" destOrd="0" presId="urn:microsoft.com/office/officeart/2005/8/layout/hierarchy3"/>
    <dgm:cxn modelId="{F3C30103-F0F8-4FCC-888A-13E921969569}" type="presParOf" srcId="{7D0FDDC3-25B5-42DC-841D-1061E135454E}" destId="{70385468-DC4D-4ED1-BC45-3C074DF300C6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99F0D705-C4BE-4EDC-AAEF-E18EB356ADD2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C21C5B5-AB2C-4DBF-85FF-CE7727F7B3C2}">
      <dgm:prSet phldrT="[Текст]" custT="1"/>
      <dgm:spPr/>
      <dgm:t>
        <a:bodyPr/>
        <a:lstStyle/>
        <a:p>
          <a:r>
            <a:rPr lang="ru-RU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Антивирусные программы можно разделить на:</a:t>
          </a:r>
        </a:p>
      </dgm:t>
    </dgm:pt>
    <dgm:pt modelId="{EAE66C0D-4B50-480E-9A9F-D05BAB9A7CA7}" type="parTrans" cxnId="{5940222C-28DC-49C5-8765-B38852796CB5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B9F019-E85B-4E96-A4DC-C4AF2500EDC4}" type="sibTrans" cxnId="{5940222C-28DC-49C5-8765-B38852796CB5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4AE56D-D458-46AD-A0C4-9CB744951A7B}">
      <dgm:prSet phldrT="[Текст]" custT="1"/>
      <dgm:spPr/>
      <dgm:t>
        <a:bodyPr/>
        <a:lstStyle/>
        <a:p>
          <a:r>
            <a:rPr lang="ru-RU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Программы-детекторы </a:t>
          </a:r>
        </a:p>
      </dgm:t>
    </dgm:pt>
    <dgm:pt modelId="{61BC1A4F-0932-4CB2-8610-517F3D383641}" type="parTrans" cxnId="{EB92858E-D553-4850-AD9A-F9C82861D006}">
      <dgm:prSet custT="1"/>
      <dgm:spPr/>
      <dgm:t>
        <a:bodyPr/>
        <a:lstStyle/>
        <a:p>
          <a:endParaRPr lang="ru-RU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3030D2-FDB1-4713-927B-66E5265CA8C8}" type="sibTrans" cxnId="{EB92858E-D553-4850-AD9A-F9C82861D006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46A3E2-54E2-4622-B582-4E50613C6C4E}">
      <dgm:prSet phldrT="[Текст]" custT="1"/>
      <dgm:spPr/>
      <dgm:t>
        <a:bodyPr/>
        <a:lstStyle/>
        <a:p>
          <a:r>
            <a:rPr lang="ru-RU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Программы-ревизоры </a:t>
          </a:r>
        </a:p>
      </dgm:t>
    </dgm:pt>
    <dgm:pt modelId="{7663063F-1D74-4AF0-82FC-CF04E0B32815}" type="parTrans" cxnId="{F2C87428-07F7-4124-BE61-26BC2659D0FD}">
      <dgm:prSet custT="1"/>
      <dgm:spPr/>
      <dgm:t>
        <a:bodyPr/>
        <a:lstStyle/>
        <a:p>
          <a:endParaRPr lang="ru-RU" sz="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86FEFD-9A0D-4187-968F-A04409167105}" type="sibTrans" cxnId="{F2C87428-07F7-4124-BE61-26BC2659D0FD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1F3AC9-DD9E-4303-88A2-833F01C2F961}">
      <dgm:prSet phldrT="[Текст]" custT="1"/>
      <dgm:spPr/>
      <dgm:t>
        <a:bodyPr/>
        <a:lstStyle/>
        <a:p>
          <a:r>
            <a:rPr lang="ru-RU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Программы-фильтры </a:t>
          </a:r>
        </a:p>
      </dgm:t>
    </dgm:pt>
    <dgm:pt modelId="{7CA92BF4-0350-4AD5-8979-CF21F6D7AD75}" type="parTrans" cxnId="{5BED3100-6E00-4A9E-B993-F3B2CDE9ACD5}">
      <dgm:prSet custT="1"/>
      <dgm:spPr/>
      <dgm:t>
        <a:bodyPr/>
        <a:lstStyle/>
        <a:p>
          <a:endParaRPr lang="ru-RU" sz="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A5A262-0AC7-4B76-A3A0-4CAEBE0FD2D6}" type="sibTrans" cxnId="{5BED3100-6E00-4A9E-B993-F3B2CDE9ACD5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50A646-1D71-4F6E-BA53-F9CE10DEDE35}">
      <dgm:prSet phldrT="[Текст]" custT="1"/>
      <dgm:spPr/>
      <dgm:t>
        <a:bodyPr/>
        <a:lstStyle/>
        <a:p>
          <a:r>
            <a:rPr lang="ru-RU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Программы-доктора </a:t>
          </a:r>
        </a:p>
      </dgm:t>
    </dgm:pt>
    <dgm:pt modelId="{AFA05998-21F7-4024-ADB6-4480E20D0A4E}" type="parTrans" cxnId="{6598A95C-5172-4B6D-A346-789D400E9043}">
      <dgm:prSet custT="1"/>
      <dgm:spPr/>
      <dgm:t>
        <a:bodyPr/>
        <a:lstStyle/>
        <a:p>
          <a:endParaRPr lang="ru-RU" sz="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D589E2-883B-45B4-ABB6-A060BD4B1447}" type="sibTrans" cxnId="{6598A95C-5172-4B6D-A346-789D400E9043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2CFD22-029A-48BE-A02F-1A1DF3E7E53D}">
      <dgm:prSet phldrT="[Текст]" custT="1"/>
      <dgm:spPr/>
      <dgm:t>
        <a:bodyPr/>
        <a:lstStyle/>
        <a:p>
          <a:r>
            <a:rPr lang="ru-RU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Программы-вакцины </a:t>
          </a:r>
        </a:p>
      </dgm:t>
    </dgm:pt>
    <dgm:pt modelId="{1365CCBB-99E9-4DC0-9EF8-CBBE0D6E8998}" type="parTrans" cxnId="{5A10CE52-F40E-4AA5-ACFA-37A66C84CD09}">
      <dgm:prSet custT="1"/>
      <dgm:spPr/>
      <dgm:t>
        <a:bodyPr/>
        <a:lstStyle/>
        <a:p>
          <a:endParaRPr lang="ru-RU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9B319C-031F-4719-88EC-6343085E5F47}" type="sibTrans" cxnId="{5A10CE52-F40E-4AA5-ACFA-37A66C84CD09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AA8153-A0A1-4B39-AE71-76740BCC4748}" type="pres">
      <dgm:prSet presAssocID="{99F0D705-C4BE-4EDC-AAEF-E18EB356ADD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D07296-984B-4946-9D28-6F5C9BB3CAE0}" type="pres">
      <dgm:prSet presAssocID="{DC21C5B5-AB2C-4DBF-85FF-CE7727F7B3C2}" presName="root1" presStyleCnt="0"/>
      <dgm:spPr/>
    </dgm:pt>
    <dgm:pt modelId="{C9A468AF-1A8E-42DB-AA9C-1F2FF393B99B}" type="pres">
      <dgm:prSet presAssocID="{DC21C5B5-AB2C-4DBF-85FF-CE7727F7B3C2}" presName="LevelOneTextNode" presStyleLbl="node0" presStyleIdx="0" presStyleCnt="1" custScaleX="1689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013FB2C-D667-4D92-9552-C82DA661D49A}" type="pres">
      <dgm:prSet presAssocID="{DC21C5B5-AB2C-4DBF-85FF-CE7727F7B3C2}" presName="level2hierChild" presStyleCnt="0"/>
      <dgm:spPr/>
    </dgm:pt>
    <dgm:pt modelId="{01E71533-1CED-493D-9EFE-3A3F31375C04}" type="pres">
      <dgm:prSet presAssocID="{61BC1A4F-0932-4CB2-8610-517F3D383641}" presName="conn2-1" presStyleLbl="parChTrans1D2" presStyleIdx="0" presStyleCnt="5"/>
      <dgm:spPr/>
      <dgm:t>
        <a:bodyPr/>
        <a:lstStyle/>
        <a:p>
          <a:endParaRPr lang="ru-RU"/>
        </a:p>
      </dgm:t>
    </dgm:pt>
    <dgm:pt modelId="{9130FA48-E2C3-4D6F-9069-293A2AE2E713}" type="pres">
      <dgm:prSet presAssocID="{61BC1A4F-0932-4CB2-8610-517F3D383641}" presName="connTx" presStyleLbl="parChTrans1D2" presStyleIdx="0" presStyleCnt="5"/>
      <dgm:spPr/>
      <dgm:t>
        <a:bodyPr/>
        <a:lstStyle/>
        <a:p>
          <a:endParaRPr lang="ru-RU"/>
        </a:p>
      </dgm:t>
    </dgm:pt>
    <dgm:pt modelId="{E7BA0E70-1D27-44B9-995A-7ACFCB9D99D9}" type="pres">
      <dgm:prSet presAssocID="{464AE56D-D458-46AD-A0C4-9CB744951A7B}" presName="root2" presStyleCnt="0"/>
      <dgm:spPr/>
    </dgm:pt>
    <dgm:pt modelId="{96FC035C-E3D4-418D-A8D3-59049031A105}" type="pres">
      <dgm:prSet presAssocID="{464AE56D-D458-46AD-A0C4-9CB744951A7B}" presName="LevelTwoTextNode" presStyleLbl="node2" presStyleIdx="0" presStyleCnt="5" custScaleX="1412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24A0620-C7BB-4CD7-929C-6F532CB6AF7E}" type="pres">
      <dgm:prSet presAssocID="{464AE56D-D458-46AD-A0C4-9CB744951A7B}" presName="level3hierChild" presStyleCnt="0"/>
      <dgm:spPr/>
    </dgm:pt>
    <dgm:pt modelId="{12EDBA8F-60D9-4135-B491-41B04FDB7AD0}" type="pres">
      <dgm:prSet presAssocID="{7663063F-1D74-4AF0-82FC-CF04E0B32815}" presName="conn2-1" presStyleLbl="parChTrans1D2" presStyleIdx="1" presStyleCnt="5"/>
      <dgm:spPr/>
      <dgm:t>
        <a:bodyPr/>
        <a:lstStyle/>
        <a:p>
          <a:endParaRPr lang="ru-RU"/>
        </a:p>
      </dgm:t>
    </dgm:pt>
    <dgm:pt modelId="{68AFEA35-EC0C-4FD1-BDDA-89088A6A99D7}" type="pres">
      <dgm:prSet presAssocID="{7663063F-1D74-4AF0-82FC-CF04E0B32815}" presName="connTx" presStyleLbl="parChTrans1D2" presStyleIdx="1" presStyleCnt="5"/>
      <dgm:spPr/>
      <dgm:t>
        <a:bodyPr/>
        <a:lstStyle/>
        <a:p>
          <a:endParaRPr lang="ru-RU"/>
        </a:p>
      </dgm:t>
    </dgm:pt>
    <dgm:pt modelId="{AE1A033A-64C4-437C-92DA-20F2A9B13303}" type="pres">
      <dgm:prSet presAssocID="{3646A3E2-54E2-4622-B582-4E50613C6C4E}" presName="root2" presStyleCnt="0"/>
      <dgm:spPr/>
    </dgm:pt>
    <dgm:pt modelId="{81A47E34-E6FE-4AA0-A879-D2249FFF0850}" type="pres">
      <dgm:prSet presAssocID="{3646A3E2-54E2-4622-B582-4E50613C6C4E}" presName="LevelTwoTextNode" presStyleLbl="node2" presStyleIdx="1" presStyleCnt="5" custScaleX="1401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7652B7E-DCF7-444D-8B8C-48E2ECD7053B}" type="pres">
      <dgm:prSet presAssocID="{3646A3E2-54E2-4622-B582-4E50613C6C4E}" presName="level3hierChild" presStyleCnt="0"/>
      <dgm:spPr/>
    </dgm:pt>
    <dgm:pt modelId="{6F53FDBF-6E43-4DB4-AF20-25B7C3FABBBB}" type="pres">
      <dgm:prSet presAssocID="{7CA92BF4-0350-4AD5-8979-CF21F6D7AD75}" presName="conn2-1" presStyleLbl="parChTrans1D2" presStyleIdx="2" presStyleCnt="5"/>
      <dgm:spPr/>
      <dgm:t>
        <a:bodyPr/>
        <a:lstStyle/>
        <a:p>
          <a:endParaRPr lang="ru-RU"/>
        </a:p>
      </dgm:t>
    </dgm:pt>
    <dgm:pt modelId="{ED5C6370-24FE-494A-B973-95F8915732D6}" type="pres">
      <dgm:prSet presAssocID="{7CA92BF4-0350-4AD5-8979-CF21F6D7AD75}" presName="connTx" presStyleLbl="parChTrans1D2" presStyleIdx="2" presStyleCnt="5"/>
      <dgm:spPr/>
      <dgm:t>
        <a:bodyPr/>
        <a:lstStyle/>
        <a:p>
          <a:endParaRPr lang="ru-RU"/>
        </a:p>
      </dgm:t>
    </dgm:pt>
    <dgm:pt modelId="{8316CB1D-8D38-4C6D-96E7-624B61182901}" type="pres">
      <dgm:prSet presAssocID="{6F1F3AC9-DD9E-4303-88A2-833F01C2F961}" presName="root2" presStyleCnt="0"/>
      <dgm:spPr/>
    </dgm:pt>
    <dgm:pt modelId="{18388F15-59F1-4299-A487-FF5558FEC5B5}" type="pres">
      <dgm:prSet presAssocID="{6F1F3AC9-DD9E-4303-88A2-833F01C2F961}" presName="LevelTwoTextNode" presStyleLbl="node2" presStyleIdx="2" presStyleCnt="5" custScaleX="1401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DF107CB-0EF6-47E3-B899-82403F1ADAA9}" type="pres">
      <dgm:prSet presAssocID="{6F1F3AC9-DD9E-4303-88A2-833F01C2F961}" presName="level3hierChild" presStyleCnt="0"/>
      <dgm:spPr/>
    </dgm:pt>
    <dgm:pt modelId="{3B7EEA9D-AFFC-405E-BAB8-DFF28AB21290}" type="pres">
      <dgm:prSet presAssocID="{AFA05998-21F7-4024-ADB6-4480E20D0A4E}" presName="conn2-1" presStyleLbl="parChTrans1D2" presStyleIdx="3" presStyleCnt="5"/>
      <dgm:spPr/>
      <dgm:t>
        <a:bodyPr/>
        <a:lstStyle/>
        <a:p>
          <a:endParaRPr lang="ru-RU"/>
        </a:p>
      </dgm:t>
    </dgm:pt>
    <dgm:pt modelId="{FD329D4D-6D6D-4F98-A960-033E0708001B}" type="pres">
      <dgm:prSet presAssocID="{AFA05998-21F7-4024-ADB6-4480E20D0A4E}" presName="connTx" presStyleLbl="parChTrans1D2" presStyleIdx="3" presStyleCnt="5"/>
      <dgm:spPr/>
      <dgm:t>
        <a:bodyPr/>
        <a:lstStyle/>
        <a:p>
          <a:endParaRPr lang="ru-RU"/>
        </a:p>
      </dgm:t>
    </dgm:pt>
    <dgm:pt modelId="{48F35A1D-B22A-474A-BA06-7A4F5CC856D5}" type="pres">
      <dgm:prSet presAssocID="{1450A646-1D71-4F6E-BA53-F9CE10DEDE35}" presName="root2" presStyleCnt="0"/>
      <dgm:spPr/>
    </dgm:pt>
    <dgm:pt modelId="{60B2C59F-5E0D-4FB2-9666-3B7B37427D1B}" type="pres">
      <dgm:prSet presAssocID="{1450A646-1D71-4F6E-BA53-F9CE10DEDE35}" presName="LevelTwoTextNode" presStyleLbl="node2" presStyleIdx="3" presStyleCnt="5" custScaleX="1412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4C7255A-02E6-4043-B55B-2E0D437A8325}" type="pres">
      <dgm:prSet presAssocID="{1450A646-1D71-4F6E-BA53-F9CE10DEDE35}" presName="level3hierChild" presStyleCnt="0"/>
      <dgm:spPr/>
    </dgm:pt>
    <dgm:pt modelId="{A771B23C-B3EC-4EC9-B8D2-AE90EFBD41C1}" type="pres">
      <dgm:prSet presAssocID="{1365CCBB-99E9-4DC0-9EF8-CBBE0D6E8998}" presName="conn2-1" presStyleLbl="parChTrans1D2" presStyleIdx="4" presStyleCnt="5"/>
      <dgm:spPr/>
      <dgm:t>
        <a:bodyPr/>
        <a:lstStyle/>
        <a:p>
          <a:endParaRPr lang="ru-RU"/>
        </a:p>
      </dgm:t>
    </dgm:pt>
    <dgm:pt modelId="{F49BD571-156F-456C-985E-0BF6D5237D2E}" type="pres">
      <dgm:prSet presAssocID="{1365CCBB-99E9-4DC0-9EF8-CBBE0D6E8998}" presName="connTx" presStyleLbl="parChTrans1D2" presStyleIdx="4" presStyleCnt="5"/>
      <dgm:spPr/>
      <dgm:t>
        <a:bodyPr/>
        <a:lstStyle/>
        <a:p>
          <a:endParaRPr lang="ru-RU"/>
        </a:p>
      </dgm:t>
    </dgm:pt>
    <dgm:pt modelId="{397030EC-BDE9-4972-9324-07F6F469CD4C}" type="pres">
      <dgm:prSet presAssocID="{BA2CFD22-029A-48BE-A02F-1A1DF3E7E53D}" presName="root2" presStyleCnt="0"/>
      <dgm:spPr/>
    </dgm:pt>
    <dgm:pt modelId="{034372B0-9AA6-4CF1-9EFE-75FF14A02E53}" type="pres">
      <dgm:prSet presAssocID="{BA2CFD22-029A-48BE-A02F-1A1DF3E7E53D}" presName="LevelTwoTextNode" presStyleLbl="node2" presStyleIdx="4" presStyleCnt="5" custScaleX="1412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702FEA3-1E35-40FA-9C69-C7C23384B946}" type="pres">
      <dgm:prSet presAssocID="{BA2CFD22-029A-48BE-A02F-1A1DF3E7E53D}" presName="level3hierChild" presStyleCnt="0"/>
      <dgm:spPr/>
    </dgm:pt>
  </dgm:ptLst>
  <dgm:cxnLst>
    <dgm:cxn modelId="{5BED3100-6E00-4A9E-B993-F3B2CDE9ACD5}" srcId="{DC21C5B5-AB2C-4DBF-85FF-CE7727F7B3C2}" destId="{6F1F3AC9-DD9E-4303-88A2-833F01C2F961}" srcOrd="2" destOrd="0" parTransId="{7CA92BF4-0350-4AD5-8979-CF21F6D7AD75}" sibTransId="{C7A5A262-0AC7-4B76-A3A0-4CAEBE0FD2D6}"/>
    <dgm:cxn modelId="{264ED0C6-040A-44B5-A678-E91B1AD5F846}" type="presOf" srcId="{1365CCBB-99E9-4DC0-9EF8-CBBE0D6E8998}" destId="{A771B23C-B3EC-4EC9-B8D2-AE90EFBD41C1}" srcOrd="0" destOrd="0" presId="urn:microsoft.com/office/officeart/2008/layout/HorizontalMultiLevelHierarchy"/>
    <dgm:cxn modelId="{5A10CE52-F40E-4AA5-ACFA-37A66C84CD09}" srcId="{DC21C5B5-AB2C-4DBF-85FF-CE7727F7B3C2}" destId="{BA2CFD22-029A-48BE-A02F-1A1DF3E7E53D}" srcOrd="4" destOrd="0" parTransId="{1365CCBB-99E9-4DC0-9EF8-CBBE0D6E8998}" sibTransId="{FD9B319C-031F-4719-88EC-6343085E5F47}"/>
    <dgm:cxn modelId="{639E932A-B7E3-4A74-8783-D4706E1AC73B}" type="presOf" srcId="{464AE56D-D458-46AD-A0C4-9CB744951A7B}" destId="{96FC035C-E3D4-418D-A8D3-59049031A105}" srcOrd="0" destOrd="0" presId="urn:microsoft.com/office/officeart/2008/layout/HorizontalMultiLevelHierarchy"/>
    <dgm:cxn modelId="{F3076937-8F15-4AAC-9264-78BB905CFC7D}" type="presOf" srcId="{DC21C5B5-AB2C-4DBF-85FF-CE7727F7B3C2}" destId="{C9A468AF-1A8E-42DB-AA9C-1F2FF393B99B}" srcOrd="0" destOrd="0" presId="urn:microsoft.com/office/officeart/2008/layout/HorizontalMultiLevelHierarchy"/>
    <dgm:cxn modelId="{18244FA2-D884-4D75-8FFD-A755045AA3F0}" type="presOf" srcId="{1450A646-1D71-4F6E-BA53-F9CE10DEDE35}" destId="{60B2C59F-5E0D-4FB2-9666-3B7B37427D1B}" srcOrd="0" destOrd="0" presId="urn:microsoft.com/office/officeart/2008/layout/HorizontalMultiLevelHierarchy"/>
    <dgm:cxn modelId="{0510EB9F-B0BB-4907-A21D-D5B73681CC40}" type="presOf" srcId="{7663063F-1D74-4AF0-82FC-CF04E0B32815}" destId="{12EDBA8F-60D9-4135-B491-41B04FDB7AD0}" srcOrd="0" destOrd="0" presId="urn:microsoft.com/office/officeart/2008/layout/HorizontalMultiLevelHierarchy"/>
    <dgm:cxn modelId="{607A12D1-3B04-4F31-969C-F75284AEB1DC}" type="presOf" srcId="{99F0D705-C4BE-4EDC-AAEF-E18EB356ADD2}" destId="{AFAA8153-A0A1-4B39-AE71-76740BCC4748}" srcOrd="0" destOrd="0" presId="urn:microsoft.com/office/officeart/2008/layout/HorizontalMultiLevelHierarchy"/>
    <dgm:cxn modelId="{0EAB12D6-1082-4C58-A20B-99B8E3718850}" type="presOf" srcId="{61BC1A4F-0932-4CB2-8610-517F3D383641}" destId="{01E71533-1CED-493D-9EFE-3A3F31375C04}" srcOrd="0" destOrd="0" presId="urn:microsoft.com/office/officeart/2008/layout/HorizontalMultiLevelHierarchy"/>
    <dgm:cxn modelId="{6598A95C-5172-4B6D-A346-789D400E9043}" srcId="{DC21C5B5-AB2C-4DBF-85FF-CE7727F7B3C2}" destId="{1450A646-1D71-4F6E-BA53-F9CE10DEDE35}" srcOrd="3" destOrd="0" parTransId="{AFA05998-21F7-4024-ADB6-4480E20D0A4E}" sibTransId="{A7D589E2-883B-45B4-ABB6-A060BD4B1447}"/>
    <dgm:cxn modelId="{B68E4A95-20DE-47CD-A077-60DBAAA8E219}" type="presOf" srcId="{7CA92BF4-0350-4AD5-8979-CF21F6D7AD75}" destId="{ED5C6370-24FE-494A-B973-95F8915732D6}" srcOrd="1" destOrd="0" presId="urn:microsoft.com/office/officeart/2008/layout/HorizontalMultiLevelHierarchy"/>
    <dgm:cxn modelId="{8B3308D9-E9E5-41CA-9E28-43F085EE901E}" type="presOf" srcId="{AFA05998-21F7-4024-ADB6-4480E20D0A4E}" destId="{3B7EEA9D-AFFC-405E-BAB8-DFF28AB21290}" srcOrd="0" destOrd="0" presId="urn:microsoft.com/office/officeart/2008/layout/HorizontalMultiLevelHierarchy"/>
    <dgm:cxn modelId="{5940222C-28DC-49C5-8765-B38852796CB5}" srcId="{99F0D705-C4BE-4EDC-AAEF-E18EB356ADD2}" destId="{DC21C5B5-AB2C-4DBF-85FF-CE7727F7B3C2}" srcOrd="0" destOrd="0" parTransId="{EAE66C0D-4B50-480E-9A9F-D05BAB9A7CA7}" sibTransId="{07B9F019-E85B-4E96-A4DC-C4AF2500EDC4}"/>
    <dgm:cxn modelId="{D1F5620F-FB49-4E0A-8FB9-0C931ED4ED74}" type="presOf" srcId="{7CA92BF4-0350-4AD5-8979-CF21F6D7AD75}" destId="{6F53FDBF-6E43-4DB4-AF20-25B7C3FABBBB}" srcOrd="0" destOrd="0" presId="urn:microsoft.com/office/officeart/2008/layout/HorizontalMultiLevelHierarchy"/>
    <dgm:cxn modelId="{E156D8F1-E2D6-4930-A1AA-C6510E27FC69}" type="presOf" srcId="{61BC1A4F-0932-4CB2-8610-517F3D383641}" destId="{9130FA48-E2C3-4D6F-9069-293A2AE2E713}" srcOrd="1" destOrd="0" presId="urn:microsoft.com/office/officeart/2008/layout/HorizontalMultiLevelHierarchy"/>
    <dgm:cxn modelId="{A2A86A49-B615-4493-BCA8-108805F31BF8}" type="presOf" srcId="{BA2CFD22-029A-48BE-A02F-1A1DF3E7E53D}" destId="{034372B0-9AA6-4CF1-9EFE-75FF14A02E53}" srcOrd="0" destOrd="0" presId="urn:microsoft.com/office/officeart/2008/layout/HorizontalMultiLevelHierarchy"/>
    <dgm:cxn modelId="{A5510491-ACD7-4D25-8EFD-65552C5F2414}" type="presOf" srcId="{3646A3E2-54E2-4622-B582-4E50613C6C4E}" destId="{81A47E34-E6FE-4AA0-A879-D2249FFF0850}" srcOrd="0" destOrd="0" presId="urn:microsoft.com/office/officeart/2008/layout/HorizontalMultiLevelHierarchy"/>
    <dgm:cxn modelId="{EB92858E-D553-4850-AD9A-F9C82861D006}" srcId="{DC21C5B5-AB2C-4DBF-85FF-CE7727F7B3C2}" destId="{464AE56D-D458-46AD-A0C4-9CB744951A7B}" srcOrd="0" destOrd="0" parTransId="{61BC1A4F-0932-4CB2-8610-517F3D383641}" sibTransId="{C63030D2-FDB1-4713-927B-66E5265CA8C8}"/>
    <dgm:cxn modelId="{E38C8610-3E22-4F11-8059-6D2F82BABEE1}" type="presOf" srcId="{6F1F3AC9-DD9E-4303-88A2-833F01C2F961}" destId="{18388F15-59F1-4299-A487-FF5558FEC5B5}" srcOrd="0" destOrd="0" presId="urn:microsoft.com/office/officeart/2008/layout/HorizontalMultiLevelHierarchy"/>
    <dgm:cxn modelId="{E5A2B702-8C8D-4EDA-BAB3-E3B7C4D24F30}" type="presOf" srcId="{7663063F-1D74-4AF0-82FC-CF04E0B32815}" destId="{68AFEA35-EC0C-4FD1-BDDA-89088A6A99D7}" srcOrd="1" destOrd="0" presId="urn:microsoft.com/office/officeart/2008/layout/HorizontalMultiLevelHierarchy"/>
    <dgm:cxn modelId="{828D8478-F175-45E5-BE33-CB28580A5D9A}" type="presOf" srcId="{1365CCBB-99E9-4DC0-9EF8-CBBE0D6E8998}" destId="{F49BD571-156F-456C-985E-0BF6D5237D2E}" srcOrd="1" destOrd="0" presId="urn:microsoft.com/office/officeart/2008/layout/HorizontalMultiLevelHierarchy"/>
    <dgm:cxn modelId="{4800D978-17B1-44CA-9836-0CD1C4E6C645}" type="presOf" srcId="{AFA05998-21F7-4024-ADB6-4480E20D0A4E}" destId="{FD329D4D-6D6D-4F98-A960-033E0708001B}" srcOrd="1" destOrd="0" presId="urn:microsoft.com/office/officeart/2008/layout/HorizontalMultiLevelHierarchy"/>
    <dgm:cxn modelId="{F2C87428-07F7-4124-BE61-26BC2659D0FD}" srcId="{DC21C5B5-AB2C-4DBF-85FF-CE7727F7B3C2}" destId="{3646A3E2-54E2-4622-B582-4E50613C6C4E}" srcOrd="1" destOrd="0" parTransId="{7663063F-1D74-4AF0-82FC-CF04E0B32815}" sibTransId="{7686FEFD-9A0D-4187-968F-A04409167105}"/>
    <dgm:cxn modelId="{D5638F65-104F-478F-9161-D80E8F57FC04}" type="presParOf" srcId="{AFAA8153-A0A1-4B39-AE71-76740BCC4748}" destId="{04D07296-984B-4946-9D28-6F5C9BB3CAE0}" srcOrd="0" destOrd="0" presId="urn:microsoft.com/office/officeart/2008/layout/HorizontalMultiLevelHierarchy"/>
    <dgm:cxn modelId="{89E5A516-3F6E-45DD-826C-2D92BE3F7DC6}" type="presParOf" srcId="{04D07296-984B-4946-9D28-6F5C9BB3CAE0}" destId="{C9A468AF-1A8E-42DB-AA9C-1F2FF393B99B}" srcOrd="0" destOrd="0" presId="urn:microsoft.com/office/officeart/2008/layout/HorizontalMultiLevelHierarchy"/>
    <dgm:cxn modelId="{D11DC95B-E9BD-4F96-8D94-EF5679C9FDE2}" type="presParOf" srcId="{04D07296-984B-4946-9D28-6F5C9BB3CAE0}" destId="{4013FB2C-D667-4D92-9552-C82DA661D49A}" srcOrd="1" destOrd="0" presId="urn:microsoft.com/office/officeart/2008/layout/HorizontalMultiLevelHierarchy"/>
    <dgm:cxn modelId="{CED38BAD-9A32-4BE0-AB58-D40627C34FE2}" type="presParOf" srcId="{4013FB2C-D667-4D92-9552-C82DA661D49A}" destId="{01E71533-1CED-493D-9EFE-3A3F31375C04}" srcOrd="0" destOrd="0" presId="urn:microsoft.com/office/officeart/2008/layout/HorizontalMultiLevelHierarchy"/>
    <dgm:cxn modelId="{0AB6E19B-6434-42EC-B06A-A039057DCB55}" type="presParOf" srcId="{01E71533-1CED-493D-9EFE-3A3F31375C04}" destId="{9130FA48-E2C3-4D6F-9069-293A2AE2E713}" srcOrd="0" destOrd="0" presId="urn:microsoft.com/office/officeart/2008/layout/HorizontalMultiLevelHierarchy"/>
    <dgm:cxn modelId="{6EA56F94-B921-48E0-8B89-463A0D8F2E37}" type="presParOf" srcId="{4013FB2C-D667-4D92-9552-C82DA661D49A}" destId="{E7BA0E70-1D27-44B9-995A-7ACFCB9D99D9}" srcOrd="1" destOrd="0" presId="urn:microsoft.com/office/officeart/2008/layout/HorizontalMultiLevelHierarchy"/>
    <dgm:cxn modelId="{F686DC3D-8905-4B1A-AD6B-9DC5B3A11007}" type="presParOf" srcId="{E7BA0E70-1D27-44B9-995A-7ACFCB9D99D9}" destId="{96FC035C-E3D4-418D-A8D3-59049031A105}" srcOrd="0" destOrd="0" presId="urn:microsoft.com/office/officeart/2008/layout/HorizontalMultiLevelHierarchy"/>
    <dgm:cxn modelId="{732CD491-961F-495F-8DA1-E3572E05C308}" type="presParOf" srcId="{E7BA0E70-1D27-44B9-995A-7ACFCB9D99D9}" destId="{E24A0620-C7BB-4CD7-929C-6F532CB6AF7E}" srcOrd="1" destOrd="0" presId="urn:microsoft.com/office/officeart/2008/layout/HorizontalMultiLevelHierarchy"/>
    <dgm:cxn modelId="{3EF3A9F1-18AD-4390-A225-6FC4D9B081E6}" type="presParOf" srcId="{4013FB2C-D667-4D92-9552-C82DA661D49A}" destId="{12EDBA8F-60D9-4135-B491-41B04FDB7AD0}" srcOrd="2" destOrd="0" presId="urn:microsoft.com/office/officeart/2008/layout/HorizontalMultiLevelHierarchy"/>
    <dgm:cxn modelId="{AC9E3EE5-5123-41F5-81DA-345E29D9317B}" type="presParOf" srcId="{12EDBA8F-60D9-4135-B491-41B04FDB7AD0}" destId="{68AFEA35-EC0C-4FD1-BDDA-89088A6A99D7}" srcOrd="0" destOrd="0" presId="urn:microsoft.com/office/officeart/2008/layout/HorizontalMultiLevelHierarchy"/>
    <dgm:cxn modelId="{5CF6502A-C4B1-49AC-8C5A-AC8D72F8F482}" type="presParOf" srcId="{4013FB2C-D667-4D92-9552-C82DA661D49A}" destId="{AE1A033A-64C4-437C-92DA-20F2A9B13303}" srcOrd="3" destOrd="0" presId="urn:microsoft.com/office/officeart/2008/layout/HorizontalMultiLevelHierarchy"/>
    <dgm:cxn modelId="{C3929234-5257-4C58-B710-729A0DCFEC8C}" type="presParOf" srcId="{AE1A033A-64C4-437C-92DA-20F2A9B13303}" destId="{81A47E34-E6FE-4AA0-A879-D2249FFF0850}" srcOrd="0" destOrd="0" presId="urn:microsoft.com/office/officeart/2008/layout/HorizontalMultiLevelHierarchy"/>
    <dgm:cxn modelId="{A9E09C8D-49CE-4885-94FF-43B3958D0545}" type="presParOf" srcId="{AE1A033A-64C4-437C-92DA-20F2A9B13303}" destId="{A7652B7E-DCF7-444D-8B8C-48E2ECD7053B}" srcOrd="1" destOrd="0" presId="urn:microsoft.com/office/officeart/2008/layout/HorizontalMultiLevelHierarchy"/>
    <dgm:cxn modelId="{15CBDA94-1DBF-4733-9C28-903BEDB27057}" type="presParOf" srcId="{4013FB2C-D667-4D92-9552-C82DA661D49A}" destId="{6F53FDBF-6E43-4DB4-AF20-25B7C3FABBBB}" srcOrd="4" destOrd="0" presId="urn:microsoft.com/office/officeart/2008/layout/HorizontalMultiLevelHierarchy"/>
    <dgm:cxn modelId="{E549DBCA-A24B-4350-BB7D-78E866D7E4E2}" type="presParOf" srcId="{6F53FDBF-6E43-4DB4-AF20-25B7C3FABBBB}" destId="{ED5C6370-24FE-494A-B973-95F8915732D6}" srcOrd="0" destOrd="0" presId="urn:microsoft.com/office/officeart/2008/layout/HorizontalMultiLevelHierarchy"/>
    <dgm:cxn modelId="{0908495F-FB1D-4476-9132-CD9428CC89B5}" type="presParOf" srcId="{4013FB2C-D667-4D92-9552-C82DA661D49A}" destId="{8316CB1D-8D38-4C6D-96E7-624B61182901}" srcOrd="5" destOrd="0" presId="urn:microsoft.com/office/officeart/2008/layout/HorizontalMultiLevelHierarchy"/>
    <dgm:cxn modelId="{530F8A09-621F-4020-9447-D9B138F6C607}" type="presParOf" srcId="{8316CB1D-8D38-4C6D-96E7-624B61182901}" destId="{18388F15-59F1-4299-A487-FF5558FEC5B5}" srcOrd="0" destOrd="0" presId="urn:microsoft.com/office/officeart/2008/layout/HorizontalMultiLevelHierarchy"/>
    <dgm:cxn modelId="{FBDEC163-2674-439A-9CC9-CDBE2C0706E4}" type="presParOf" srcId="{8316CB1D-8D38-4C6D-96E7-624B61182901}" destId="{8DF107CB-0EF6-47E3-B899-82403F1ADAA9}" srcOrd="1" destOrd="0" presId="urn:microsoft.com/office/officeart/2008/layout/HorizontalMultiLevelHierarchy"/>
    <dgm:cxn modelId="{CE14ED68-CE4E-413F-9D1D-9F6CE0A6E184}" type="presParOf" srcId="{4013FB2C-D667-4D92-9552-C82DA661D49A}" destId="{3B7EEA9D-AFFC-405E-BAB8-DFF28AB21290}" srcOrd="6" destOrd="0" presId="urn:microsoft.com/office/officeart/2008/layout/HorizontalMultiLevelHierarchy"/>
    <dgm:cxn modelId="{B95CB37E-2E1A-41C7-8513-66B9381301E7}" type="presParOf" srcId="{3B7EEA9D-AFFC-405E-BAB8-DFF28AB21290}" destId="{FD329D4D-6D6D-4F98-A960-033E0708001B}" srcOrd="0" destOrd="0" presId="urn:microsoft.com/office/officeart/2008/layout/HorizontalMultiLevelHierarchy"/>
    <dgm:cxn modelId="{EEC67013-7EE5-4EF0-9C13-9D58B265D050}" type="presParOf" srcId="{4013FB2C-D667-4D92-9552-C82DA661D49A}" destId="{48F35A1D-B22A-474A-BA06-7A4F5CC856D5}" srcOrd="7" destOrd="0" presId="urn:microsoft.com/office/officeart/2008/layout/HorizontalMultiLevelHierarchy"/>
    <dgm:cxn modelId="{CEAA9D39-F16A-405B-A065-D085B1996C7D}" type="presParOf" srcId="{48F35A1D-B22A-474A-BA06-7A4F5CC856D5}" destId="{60B2C59F-5E0D-4FB2-9666-3B7B37427D1B}" srcOrd="0" destOrd="0" presId="urn:microsoft.com/office/officeart/2008/layout/HorizontalMultiLevelHierarchy"/>
    <dgm:cxn modelId="{0404B09C-9E33-42D0-AB70-90E026C62310}" type="presParOf" srcId="{48F35A1D-B22A-474A-BA06-7A4F5CC856D5}" destId="{C4C7255A-02E6-4043-B55B-2E0D437A8325}" srcOrd="1" destOrd="0" presId="urn:microsoft.com/office/officeart/2008/layout/HorizontalMultiLevelHierarchy"/>
    <dgm:cxn modelId="{FDC2D012-8865-4969-A9E2-2E17A47E68AC}" type="presParOf" srcId="{4013FB2C-D667-4D92-9552-C82DA661D49A}" destId="{A771B23C-B3EC-4EC9-B8D2-AE90EFBD41C1}" srcOrd="8" destOrd="0" presId="urn:microsoft.com/office/officeart/2008/layout/HorizontalMultiLevelHierarchy"/>
    <dgm:cxn modelId="{02972CCE-0177-4881-99A6-E52D18F1322D}" type="presParOf" srcId="{A771B23C-B3EC-4EC9-B8D2-AE90EFBD41C1}" destId="{F49BD571-156F-456C-985E-0BF6D5237D2E}" srcOrd="0" destOrd="0" presId="urn:microsoft.com/office/officeart/2008/layout/HorizontalMultiLevelHierarchy"/>
    <dgm:cxn modelId="{1549FE34-F1A1-4F79-8782-564AB2B1DDAD}" type="presParOf" srcId="{4013FB2C-D667-4D92-9552-C82DA661D49A}" destId="{397030EC-BDE9-4972-9324-07F6F469CD4C}" srcOrd="9" destOrd="0" presId="urn:microsoft.com/office/officeart/2008/layout/HorizontalMultiLevelHierarchy"/>
    <dgm:cxn modelId="{1B97CA14-68F1-4F96-A9A2-D6BCBB440FCB}" type="presParOf" srcId="{397030EC-BDE9-4972-9324-07F6F469CD4C}" destId="{034372B0-9AA6-4CF1-9EFE-75FF14A02E53}" srcOrd="0" destOrd="0" presId="urn:microsoft.com/office/officeart/2008/layout/HorizontalMultiLevelHierarchy"/>
    <dgm:cxn modelId="{19057022-7CD5-4D9F-8995-A8432CBF15C6}" type="presParOf" srcId="{397030EC-BDE9-4972-9324-07F6F469CD4C}" destId="{0702FEA3-1E35-40FA-9C69-C7C23384B94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8F1B01-57BA-4AAB-9CFB-0DB567F813B5}" type="doc">
      <dgm:prSet loTypeId="urn:microsoft.com/office/officeart/2005/8/layout/defaul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A89345BE-ABBB-4759-9637-C9534FB5409F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1) соблюдение и реализация конституционных прав на поиск, получение и распространение информации;</a:t>
          </a:r>
        </a:p>
      </dgm:t>
    </dgm:pt>
    <dgm:pt modelId="{B09779AA-A69F-42BC-BB91-E20998FCF566}" type="parTrans" cxnId="{8D4268CA-97EB-4A2A-9A67-BC78FA16A4B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08E8C3-E7E6-4C14-8923-5126F46A526C}" type="sibTrans" cxnId="{8D4268CA-97EB-4A2A-9A67-BC78FA16A4B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ED62A5-0218-4BB9-BD08-B634C60A51DB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2) реализация права гражданина на неприкосновенность частной жизни;</a:t>
          </a:r>
        </a:p>
      </dgm:t>
    </dgm:pt>
    <dgm:pt modelId="{FBC129FD-7605-46E6-8621-C8F669717C16}" type="parTrans" cxnId="{C986A160-51ED-4587-AA58-32C69508512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A733EB-CF40-441B-8819-49BFBEC6CD04}" type="sibTrans" cxnId="{C986A160-51ED-4587-AA58-32C69508512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607B36-1AF5-48F1-AEBA-B5EBE82D5184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3) использование информации в интересах не запрещенной законом деятельности, физического, духовного, интеллектуального развития</a:t>
          </a:r>
        </a:p>
      </dgm:t>
    </dgm:pt>
    <dgm:pt modelId="{7D145104-F7A8-49A0-8C53-BD128ECDF069}" type="parTrans" cxnId="{7EB583E0-E114-43C7-8383-6F9A9B9A3E3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22D9A8-DABB-41E3-86D4-8CA3ED98CBE8}" type="sibTrans" cxnId="{7EB583E0-E114-43C7-8383-6F9A9B9A3E3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CAA156-5C8E-41DD-886A-521F80C4A1BD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4) защита прав на объекты интеллектуальной собственности; </a:t>
          </a:r>
        </a:p>
      </dgm:t>
    </dgm:pt>
    <dgm:pt modelId="{9F965794-5B41-4FF6-833E-C67EEAAD031E}" type="parTrans" cxnId="{773AB4D1-75B7-48D2-9D13-20779CFF76C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B4E2F1-E5D0-45C0-92DF-0955CE8640AB}" type="sibTrans" cxnId="{773AB4D1-75B7-48D2-9D13-20779CFF76C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21E341-842A-4F1A-9A82-DE4B7C9E569A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5) обеспечение права гражданина на защиту своего здоровья от неосознаваемой вредной информации.</a:t>
          </a:r>
        </a:p>
      </dgm:t>
    </dgm:pt>
    <dgm:pt modelId="{7B05DBCE-4CAD-4782-BA1D-7356CD8040FD}" type="parTrans" cxnId="{AA29215D-AFA8-4634-A17D-238BD5833F1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60FBA7-A988-4B95-86DC-AD7AA5F6B61E}" type="sibTrans" cxnId="{AA29215D-AFA8-4634-A17D-238BD5833F1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737597-6B6B-444F-B063-B7D5EF9341B8}" type="pres">
      <dgm:prSet presAssocID="{408F1B01-57BA-4AAB-9CFB-0DB567F813B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D046A93-8FD1-4F60-9198-FF5EEA6F83A2}" type="pres">
      <dgm:prSet presAssocID="{A89345BE-ABBB-4759-9637-C9534FB5409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2575E5-35DB-47CD-95B6-DEE017992CAD}" type="pres">
      <dgm:prSet presAssocID="{7608E8C3-E7E6-4C14-8923-5126F46A526C}" presName="sibTrans" presStyleCnt="0"/>
      <dgm:spPr/>
    </dgm:pt>
    <dgm:pt modelId="{0C759215-8AC2-4078-8995-D5594D48C0AB}" type="pres">
      <dgm:prSet presAssocID="{8AED62A5-0218-4BB9-BD08-B634C60A51D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A98185-2A2F-4ADF-9643-866721A6D3E4}" type="pres">
      <dgm:prSet presAssocID="{CAA733EB-CF40-441B-8819-49BFBEC6CD04}" presName="sibTrans" presStyleCnt="0"/>
      <dgm:spPr/>
    </dgm:pt>
    <dgm:pt modelId="{FCF17869-EEBB-4AA7-93C1-BE2CDC52203A}" type="pres">
      <dgm:prSet presAssocID="{10607B36-1AF5-48F1-AEBA-B5EBE82D518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C28F47-E929-4EEF-8E09-9BF579DEFD88}" type="pres">
      <dgm:prSet presAssocID="{7122D9A8-DABB-41E3-86D4-8CA3ED98CBE8}" presName="sibTrans" presStyleCnt="0"/>
      <dgm:spPr/>
    </dgm:pt>
    <dgm:pt modelId="{A4A0A534-A815-46E0-B67F-541DBAFFA936}" type="pres">
      <dgm:prSet presAssocID="{38CAA156-5C8E-41DD-886A-521F80C4A1B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CF2156-C519-4654-BFB0-1CE9AD922B6F}" type="pres">
      <dgm:prSet presAssocID="{61B4E2F1-E5D0-45C0-92DF-0955CE8640AB}" presName="sibTrans" presStyleCnt="0"/>
      <dgm:spPr/>
    </dgm:pt>
    <dgm:pt modelId="{9B376F74-F447-4DB7-AF78-FA17C7287DB7}" type="pres">
      <dgm:prSet presAssocID="{FD21E341-842A-4F1A-9A82-DE4B7C9E569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6F330C-C2D4-4BFB-A93E-2B9D7897404E}" type="presOf" srcId="{A89345BE-ABBB-4759-9637-C9534FB5409F}" destId="{BD046A93-8FD1-4F60-9198-FF5EEA6F83A2}" srcOrd="0" destOrd="0" presId="urn:microsoft.com/office/officeart/2005/8/layout/default"/>
    <dgm:cxn modelId="{BA858FAE-620F-4D31-A2B6-B739D62BFE72}" type="presOf" srcId="{8AED62A5-0218-4BB9-BD08-B634C60A51DB}" destId="{0C759215-8AC2-4078-8995-D5594D48C0AB}" srcOrd="0" destOrd="0" presId="urn:microsoft.com/office/officeart/2005/8/layout/default"/>
    <dgm:cxn modelId="{09A4FFC0-A460-4AF2-887E-EA8F93BECEF0}" type="presOf" srcId="{FD21E341-842A-4F1A-9A82-DE4B7C9E569A}" destId="{9B376F74-F447-4DB7-AF78-FA17C7287DB7}" srcOrd="0" destOrd="0" presId="urn:microsoft.com/office/officeart/2005/8/layout/default"/>
    <dgm:cxn modelId="{7EB583E0-E114-43C7-8383-6F9A9B9A3E3F}" srcId="{408F1B01-57BA-4AAB-9CFB-0DB567F813B5}" destId="{10607B36-1AF5-48F1-AEBA-B5EBE82D5184}" srcOrd="2" destOrd="0" parTransId="{7D145104-F7A8-49A0-8C53-BD128ECDF069}" sibTransId="{7122D9A8-DABB-41E3-86D4-8CA3ED98CBE8}"/>
    <dgm:cxn modelId="{773AB4D1-75B7-48D2-9D13-20779CFF76CE}" srcId="{408F1B01-57BA-4AAB-9CFB-0DB567F813B5}" destId="{38CAA156-5C8E-41DD-886A-521F80C4A1BD}" srcOrd="3" destOrd="0" parTransId="{9F965794-5B41-4FF6-833E-C67EEAAD031E}" sibTransId="{61B4E2F1-E5D0-45C0-92DF-0955CE8640AB}"/>
    <dgm:cxn modelId="{8D4268CA-97EB-4A2A-9A67-BC78FA16A4B7}" srcId="{408F1B01-57BA-4AAB-9CFB-0DB567F813B5}" destId="{A89345BE-ABBB-4759-9637-C9534FB5409F}" srcOrd="0" destOrd="0" parTransId="{B09779AA-A69F-42BC-BB91-E20998FCF566}" sibTransId="{7608E8C3-E7E6-4C14-8923-5126F46A526C}"/>
    <dgm:cxn modelId="{AA29215D-AFA8-4634-A17D-238BD5833F14}" srcId="{408F1B01-57BA-4AAB-9CFB-0DB567F813B5}" destId="{FD21E341-842A-4F1A-9A82-DE4B7C9E569A}" srcOrd="4" destOrd="0" parTransId="{7B05DBCE-4CAD-4782-BA1D-7356CD8040FD}" sibTransId="{9A60FBA7-A988-4B95-86DC-AD7AA5F6B61E}"/>
    <dgm:cxn modelId="{C986A160-51ED-4587-AA58-32C695085124}" srcId="{408F1B01-57BA-4AAB-9CFB-0DB567F813B5}" destId="{8AED62A5-0218-4BB9-BD08-B634C60A51DB}" srcOrd="1" destOrd="0" parTransId="{FBC129FD-7605-46E6-8621-C8F669717C16}" sibTransId="{CAA733EB-CF40-441B-8819-49BFBEC6CD04}"/>
    <dgm:cxn modelId="{43307895-C2C6-4BDE-903F-7762055CEF60}" type="presOf" srcId="{38CAA156-5C8E-41DD-886A-521F80C4A1BD}" destId="{A4A0A534-A815-46E0-B67F-541DBAFFA936}" srcOrd="0" destOrd="0" presId="urn:microsoft.com/office/officeart/2005/8/layout/default"/>
    <dgm:cxn modelId="{255994BD-ED2F-48FC-A4A6-CDC8673D98D2}" type="presOf" srcId="{10607B36-1AF5-48F1-AEBA-B5EBE82D5184}" destId="{FCF17869-EEBB-4AA7-93C1-BE2CDC52203A}" srcOrd="0" destOrd="0" presId="urn:microsoft.com/office/officeart/2005/8/layout/default"/>
    <dgm:cxn modelId="{C11062A8-DADC-46E1-BBE8-AFE5661E512C}" type="presOf" srcId="{408F1B01-57BA-4AAB-9CFB-0DB567F813B5}" destId="{C5737597-6B6B-444F-B063-B7D5EF9341B8}" srcOrd="0" destOrd="0" presId="urn:microsoft.com/office/officeart/2005/8/layout/default"/>
    <dgm:cxn modelId="{6553E829-5F2F-4BEF-9C6C-2C49A9BE31E9}" type="presParOf" srcId="{C5737597-6B6B-444F-B063-B7D5EF9341B8}" destId="{BD046A93-8FD1-4F60-9198-FF5EEA6F83A2}" srcOrd="0" destOrd="0" presId="urn:microsoft.com/office/officeart/2005/8/layout/default"/>
    <dgm:cxn modelId="{C8DD502A-1057-4ABB-AAC9-9FA0654B0788}" type="presParOf" srcId="{C5737597-6B6B-444F-B063-B7D5EF9341B8}" destId="{BA2575E5-35DB-47CD-95B6-DEE017992CAD}" srcOrd="1" destOrd="0" presId="urn:microsoft.com/office/officeart/2005/8/layout/default"/>
    <dgm:cxn modelId="{5633F01F-C911-4602-8889-C4CB16A3A9C0}" type="presParOf" srcId="{C5737597-6B6B-444F-B063-B7D5EF9341B8}" destId="{0C759215-8AC2-4078-8995-D5594D48C0AB}" srcOrd="2" destOrd="0" presId="urn:microsoft.com/office/officeart/2005/8/layout/default"/>
    <dgm:cxn modelId="{A63507BF-38CE-473C-8CA2-B283E01B39E6}" type="presParOf" srcId="{C5737597-6B6B-444F-B063-B7D5EF9341B8}" destId="{5AA98185-2A2F-4ADF-9643-866721A6D3E4}" srcOrd="3" destOrd="0" presId="urn:microsoft.com/office/officeart/2005/8/layout/default"/>
    <dgm:cxn modelId="{4154DBDA-0DD2-429E-8E07-4BE45B5173E3}" type="presParOf" srcId="{C5737597-6B6B-444F-B063-B7D5EF9341B8}" destId="{FCF17869-EEBB-4AA7-93C1-BE2CDC52203A}" srcOrd="4" destOrd="0" presId="urn:microsoft.com/office/officeart/2005/8/layout/default"/>
    <dgm:cxn modelId="{22E3D39F-2232-4752-8AB1-0F99FC90CB24}" type="presParOf" srcId="{C5737597-6B6B-444F-B063-B7D5EF9341B8}" destId="{A6C28F47-E929-4EEF-8E09-9BF579DEFD88}" srcOrd="5" destOrd="0" presId="urn:microsoft.com/office/officeart/2005/8/layout/default"/>
    <dgm:cxn modelId="{979375EA-29C8-4A57-A656-F31316ED9208}" type="presParOf" srcId="{C5737597-6B6B-444F-B063-B7D5EF9341B8}" destId="{A4A0A534-A815-46E0-B67F-541DBAFFA936}" srcOrd="6" destOrd="0" presId="urn:microsoft.com/office/officeart/2005/8/layout/default"/>
    <dgm:cxn modelId="{034FC55B-740F-4D2D-9472-48E56AB3CF95}" type="presParOf" srcId="{C5737597-6B6B-444F-B063-B7D5EF9341B8}" destId="{97CF2156-C519-4654-BFB0-1CE9AD922B6F}" srcOrd="7" destOrd="0" presId="urn:microsoft.com/office/officeart/2005/8/layout/default"/>
    <dgm:cxn modelId="{E2E12071-501E-4423-8044-7515EAC70E8B}" type="presParOf" srcId="{C5737597-6B6B-444F-B063-B7D5EF9341B8}" destId="{9B376F74-F447-4DB7-AF78-FA17C7287DB7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6EAB336-6684-47BF-ADCC-B4DF0DA81836}" type="doc">
      <dgm:prSet loTypeId="urn:microsoft.com/office/officeart/2005/8/layout/orgChart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3252DDC-0554-4A1E-A568-2D3505981EA1}">
      <dgm:prSet phldrT="[Текст]" custT="1"/>
      <dgm:spPr/>
      <dgm:t>
        <a:bodyPr/>
        <a:lstStyle/>
        <a:p>
          <a:r>
            <a:rPr lang="ru-RU" sz="3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Виды угроз информационной безопасности:</a:t>
          </a:r>
        </a:p>
      </dgm:t>
    </dgm:pt>
    <dgm:pt modelId="{97B81FE4-A322-4ACC-8FCC-D99556F3293B}" type="parTrans" cxnId="{7C0BACBC-A9FB-42E7-B744-7AE0FAA42CC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AB129A-7271-47E8-BE20-50F2D7030DD5}" type="sibTrans" cxnId="{7C0BACBC-A9FB-42E7-B744-7AE0FAA42CC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C20A43-5A5F-4DA0-986B-E15CCE2FF1B8}">
      <dgm:prSet phldrT="[Текст]" custT="1"/>
      <dgm:spPr/>
      <dgm:t>
        <a:bodyPr/>
        <a:lstStyle/>
        <a:p>
          <a:r>
            <a:rPr lang="ru-RU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утечка информации;</a:t>
          </a:r>
        </a:p>
      </dgm:t>
    </dgm:pt>
    <dgm:pt modelId="{EC6DD841-4234-4EB6-ABA3-0284A38C7CE0}" type="parTrans" cxnId="{9AF293FD-8108-4504-A669-375E8107C7D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6911FD-F39D-4A4C-9863-3ED9A8569547}" type="sibTrans" cxnId="{9AF293FD-8108-4504-A669-375E8107C7D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7EB221-94AD-4477-A4E9-DFA0A31F5367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угроза искажений, уничтожения информации или угроза интеллектуальной собственности;</a:t>
          </a:r>
        </a:p>
      </dgm:t>
    </dgm:pt>
    <dgm:pt modelId="{D47A502F-56A4-4A0C-A4B6-B25E448D046B}" type="parTrans" cxnId="{27958CFC-01B1-4A77-8074-618F566B08D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E14637-13E3-485C-8C01-1E379EAD2DF8}" type="sibTrans" cxnId="{27958CFC-01B1-4A77-8074-618F566B08D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D2B463-FDF0-4558-8854-38891C91B1FF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помехи функционирования информационных систем, телекоммуникаций.</a:t>
          </a:r>
        </a:p>
      </dgm:t>
    </dgm:pt>
    <dgm:pt modelId="{F69C6CE3-22D5-4A62-8460-6104D9283B90}" type="parTrans" cxnId="{6C5B5A54-1F52-4B46-A23A-A05C178CB47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413D2B-9F47-4493-9A8D-B675B971AE63}" type="sibTrans" cxnId="{6C5B5A54-1F52-4B46-A23A-A05C178CB47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E1502D-27E4-42BC-9893-AB3F27400471}" type="pres">
      <dgm:prSet presAssocID="{F6EAB336-6684-47BF-ADCC-B4DF0DA8183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36C6391-F33B-4114-829B-97250F30DFB2}" type="pres">
      <dgm:prSet presAssocID="{43252DDC-0554-4A1E-A568-2D3505981EA1}" presName="hierRoot1" presStyleCnt="0">
        <dgm:presLayoutVars>
          <dgm:hierBranch val="init"/>
        </dgm:presLayoutVars>
      </dgm:prSet>
      <dgm:spPr/>
    </dgm:pt>
    <dgm:pt modelId="{3B7D031F-71CA-46FA-8A81-27C5212D4A23}" type="pres">
      <dgm:prSet presAssocID="{43252DDC-0554-4A1E-A568-2D3505981EA1}" presName="rootComposite1" presStyleCnt="0"/>
      <dgm:spPr/>
    </dgm:pt>
    <dgm:pt modelId="{DB6AC67F-005E-47F9-A2A1-58B4708FE675}" type="pres">
      <dgm:prSet presAssocID="{43252DDC-0554-4A1E-A568-2D3505981EA1}" presName="rootText1" presStyleLbl="node0" presStyleIdx="0" presStyleCnt="1" custScaleX="1698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ABB129B-9970-4288-81FA-5C55A5F01A61}" type="pres">
      <dgm:prSet presAssocID="{43252DDC-0554-4A1E-A568-2D3505981EA1}" presName="rootConnector1" presStyleLbl="node1" presStyleIdx="0" presStyleCnt="0"/>
      <dgm:spPr/>
      <dgm:t>
        <a:bodyPr/>
        <a:lstStyle/>
        <a:p>
          <a:endParaRPr lang="ru-RU"/>
        </a:p>
      </dgm:t>
    </dgm:pt>
    <dgm:pt modelId="{3B36A73C-31BC-4533-BDA9-1C2876F32656}" type="pres">
      <dgm:prSet presAssocID="{43252DDC-0554-4A1E-A568-2D3505981EA1}" presName="hierChild2" presStyleCnt="0"/>
      <dgm:spPr/>
    </dgm:pt>
    <dgm:pt modelId="{49F8360B-AE22-4A73-8C22-A7BAB9050756}" type="pres">
      <dgm:prSet presAssocID="{EC6DD841-4234-4EB6-ABA3-0284A38C7CE0}" presName="Name37" presStyleLbl="parChTrans1D2" presStyleIdx="0" presStyleCnt="3"/>
      <dgm:spPr/>
      <dgm:t>
        <a:bodyPr/>
        <a:lstStyle/>
        <a:p>
          <a:endParaRPr lang="ru-RU"/>
        </a:p>
      </dgm:t>
    </dgm:pt>
    <dgm:pt modelId="{249F33D3-B59B-4CE3-BFDF-F2BECE9FBCA8}" type="pres">
      <dgm:prSet presAssocID="{51C20A43-5A5F-4DA0-986B-E15CCE2FF1B8}" presName="hierRoot2" presStyleCnt="0">
        <dgm:presLayoutVars>
          <dgm:hierBranch val="init"/>
        </dgm:presLayoutVars>
      </dgm:prSet>
      <dgm:spPr/>
    </dgm:pt>
    <dgm:pt modelId="{DED8AD07-512E-4440-95C8-00A6E96130E6}" type="pres">
      <dgm:prSet presAssocID="{51C20A43-5A5F-4DA0-986B-E15CCE2FF1B8}" presName="rootComposite" presStyleCnt="0"/>
      <dgm:spPr/>
    </dgm:pt>
    <dgm:pt modelId="{B4F7AE9D-0224-4509-8260-B02E0A422337}" type="pres">
      <dgm:prSet presAssocID="{51C20A43-5A5F-4DA0-986B-E15CCE2FF1B8}" presName="rootText" presStyleLbl="node2" presStyleIdx="0" presStyleCnt="3" custScaleY="1868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24979B7-5E17-436C-93E5-1088E48FBAB5}" type="pres">
      <dgm:prSet presAssocID="{51C20A43-5A5F-4DA0-986B-E15CCE2FF1B8}" presName="rootConnector" presStyleLbl="node2" presStyleIdx="0" presStyleCnt="3"/>
      <dgm:spPr/>
      <dgm:t>
        <a:bodyPr/>
        <a:lstStyle/>
        <a:p>
          <a:endParaRPr lang="ru-RU"/>
        </a:p>
      </dgm:t>
    </dgm:pt>
    <dgm:pt modelId="{17A03DFE-F43F-4513-B7CA-69F3E8EC7FE7}" type="pres">
      <dgm:prSet presAssocID="{51C20A43-5A5F-4DA0-986B-E15CCE2FF1B8}" presName="hierChild4" presStyleCnt="0"/>
      <dgm:spPr/>
    </dgm:pt>
    <dgm:pt modelId="{B9CDB861-47A5-4ADB-9B48-25BD0B11B30A}" type="pres">
      <dgm:prSet presAssocID="{51C20A43-5A5F-4DA0-986B-E15CCE2FF1B8}" presName="hierChild5" presStyleCnt="0"/>
      <dgm:spPr/>
    </dgm:pt>
    <dgm:pt modelId="{65721C61-52D9-4EB9-BAC0-11BED1442B8E}" type="pres">
      <dgm:prSet presAssocID="{D47A502F-56A4-4A0C-A4B6-B25E448D046B}" presName="Name37" presStyleLbl="parChTrans1D2" presStyleIdx="1" presStyleCnt="3"/>
      <dgm:spPr/>
      <dgm:t>
        <a:bodyPr/>
        <a:lstStyle/>
        <a:p>
          <a:endParaRPr lang="ru-RU"/>
        </a:p>
      </dgm:t>
    </dgm:pt>
    <dgm:pt modelId="{060EF659-DE78-4C2F-BF4A-66086E09EBEF}" type="pres">
      <dgm:prSet presAssocID="{087EB221-94AD-4477-A4E9-DFA0A31F5367}" presName="hierRoot2" presStyleCnt="0">
        <dgm:presLayoutVars>
          <dgm:hierBranch val="init"/>
        </dgm:presLayoutVars>
      </dgm:prSet>
      <dgm:spPr/>
    </dgm:pt>
    <dgm:pt modelId="{FEA13787-B05A-470A-AC26-530A935B1CD1}" type="pres">
      <dgm:prSet presAssocID="{087EB221-94AD-4477-A4E9-DFA0A31F5367}" presName="rootComposite" presStyleCnt="0"/>
      <dgm:spPr/>
    </dgm:pt>
    <dgm:pt modelId="{34ECE46F-144F-449F-BF30-410BA00D47D2}" type="pres">
      <dgm:prSet presAssocID="{087EB221-94AD-4477-A4E9-DFA0A31F5367}" presName="rootText" presStyleLbl="node2" presStyleIdx="1" presStyleCnt="3" custScaleY="1882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20E9A28-BAD2-4BB7-831F-8E84DBF8147D}" type="pres">
      <dgm:prSet presAssocID="{087EB221-94AD-4477-A4E9-DFA0A31F5367}" presName="rootConnector" presStyleLbl="node2" presStyleIdx="1" presStyleCnt="3"/>
      <dgm:spPr/>
      <dgm:t>
        <a:bodyPr/>
        <a:lstStyle/>
        <a:p>
          <a:endParaRPr lang="ru-RU"/>
        </a:p>
      </dgm:t>
    </dgm:pt>
    <dgm:pt modelId="{C0D0BF83-1441-4702-A21E-6FCD80C3062B}" type="pres">
      <dgm:prSet presAssocID="{087EB221-94AD-4477-A4E9-DFA0A31F5367}" presName="hierChild4" presStyleCnt="0"/>
      <dgm:spPr/>
    </dgm:pt>
    <dgm:pt modelId="{0ED4F606-4976-4610-B402-001EA51FC991}" type="pres">
      <dgm:prSet presAssocID="{087EB221-94AD-4477-A4E9-DFA0A31F5367}" presName="hierChild5" presStyleCnt="0"/>
      <dgm:spPr/>
    </dgm:pt>
    <dgm:pt modelId="{2C6E976E-EA2D-4AE8-964A-3243BCE73358}" type="pres">
      <dgm:prSet presAssocID="{F69C6CE3-22D5-4A62-8460-6104D9283B90}" presName="Name37" presStyleLbl="parChTrans1D2" presStyleIdx="2" presStyleCnt="3"/>
      <dgm:spPr/>
      <dgm:t>
        <a:bodyPr/>
        <a:lstStyle/>
        <a:p>
          <a:endParaRPr lang="ru-RU"/>
        </a:p>
      </dgm:t>
    </dgm:pt>
    <dgm:pt modelId="{165F14A8-AEAE-4168-A7DD-FBC6E8E7BF04}" type="pres">
      <dgm:prSet presAssocID="{61D2B463-FDF0-4558-8854-38891C91B1FF}" presName="hierRoot2" presStyleCnt="0">
        <dgm:presLayoutVars>
          <dgm:hierBranch val="init"/>
        </dgm:presLayoutVars>
      </dgm:prSet>
      <dgm:spPr/>
    </dgm:pt>
    <dgm:pt modelId="{C15DC442-969D-4301-B8F1-73DE2701FD3E}" type="pres">
      <dgm:prSet presAssocID="{61D2B463-FDF0-4558-8854-38891C91B1FF}" presName="rootComposite" presStyleCnt="0"/>
      <dgm:spPr/>
    </dgm:pt>
    <dgm:pt modelId="{27124BDE-0490-4AD9-A799-E1770CA09950}" type="pres">
      <dgm:prSet presAssocID="{61D2B463-FDF0-4558-8854-38891C91B1FF}" presName="rootText" presStyleLbl="node2" presStyleIdx="2" presStyleCnt="3" custScaleY="1858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C199FB4-1557-4294-A553-2DAF65E31F7C}" type="pres">
      <dgm:prSet presAssocID="{61D2B463-FDF0-4558-8854-38891C91B1FF}" presName="rootConnector" presStyleLbl="node2" presStyleIdx="2" presStyleCnt="3"/>
      <dgm:spPr/>
      <dgm:t>
        <a:bodyPr/>
        <a:lstStyle/>
        <a:p>
          <a:endParaRPr lang="ru-RU"/>
        </a:p>
      </dgm:t>
    </dgm:pt>
    <dgm:pt modelId="{153EFA02-B08D-473D-B41B-855708FA0CD6}" type="pres">
      <dgm:prSet presAssocID="{61D2B463-FDF0-4558-8854-38891C91B1FF}" presName="hierChild4" presStyleCnt="0"/>
      <dgm:spPr/>
    </dgm:pt>
    <dgm:pt modelId="{9290BA1A-5194-4FCF-B99D-25B0526E3ED5}" type="pres">
      <dgm:prSet presAssocID="{61D2B463-FDF0-4558-8854-38891C91B1FF}" presName="hierChild5" presStyleCnt="0"/>
      <dgm:spPr/>
    </dgm:pt>
    <dgm:pt modelId="{C7915EE6-76C3-4AE1-81D8-E42AED6B6193}" type="pres">
      <dgm:prSet presAssocID="{43252DDC-0554-4A1E-A568-2D3505981EA1}" presName="hierChild3" presStyleCnt="0"/>
      <dgm:spPr/>
    </dgm:pt>
  </dgm:ptLst>
  <dgm:cxnLst>
    <dgm:cxn modelId="{7C0BACBC-A9FB-42E7-B744-7AE0FAA42CCA}" srcId="{F6EAB336-6684-47BF-ADCC-B4DF0DA81836}" destId="{43252DDC-0554-4A1E-A568-2D3505981EA1}" srcOrd="0" destOrd="0" parTransId="{97B81FE4-A322-4ACC-8FCC-D99556F3293B}" sibTransId="{F8AB129A-7271-47E8-BE20-50F2D7030DD5}"/>
    <dgm:cxn modelId="{E3E36938-EE6C-4D3B-8548-F2EEBF9C6900}" type="presOf" srcId="{43252DDC-0554-4A1E-A568-2D3505981EA1}" destId="{3ABB129B-9970-4288-81FA-5C55A5F01A61}" srcOrd="1" destOrd="0" presId="urn:microsoft.com/office/officeart/2005/8/layout/orgChart1"/>
    <dgm:cxn modelId="{29B61530-8FDE-4153-8672-BC942F65F2B1}" type="presOf" srcId="{087EB221-94AD-4477-A4E9-DFA0A31F5367}" destId="{B20E9A28-BAD2-4BB7-831F-8E84DBF8147D}" srcOrd="1" destOrd="0" presId="urn:microsoft.com/office/officeart/2005/8/layout/orgChart1"/>
    <dgm:cxn modelId="{2727E762-5370-4657-997F-F241FFA26FB7}" type="presOf" srcId="{EC6DD841-4234-4EB6-ABA3-0284A38C7CE0}" destId="{49F8360B-AE22-4A73-8C22-A7BAB9050756}" srcOrd="0" destOrd="0" presId="urn:microsoft.com/office/officeart/2005/8/layout/orgChart1"/>
    <dgm:cxn modelId="{9AF293FD-8108-4504-A669-375E8107C7D5}" srcId="{43252DDC-0554-4A1E-A568-2D3505981EA1}" destId="{51C20A43-5A5F-4DA0-986B-E15CCE2FF1B8}" srcOrd="0" destOrd="0" parTransId="{EC6DD841-4234-4EB6-ABA3-0284A38C7CE0}" sibTransId="{176911FD-F39D-4A4C-9863-3ED9A8569547}"/>
    <dgm:cxn modelId="{497FFCF7-D3CC-4706-A9DD-F4194FEB4890}" type="presOf" srcId="{087EB221-94AD-4477-A4E9-DFA0A31F5367}" destId="{34ECE46F-144F-449F-BF30-410BA00D47D2}" srcOrd="0" destOrd="0" presId="urn:microsoft.com/office/officeart/2005/8/layout/orgChart1"/>
    <dgm:cxn modelId="{3E654DB2-336E-43DA-9CAB-2ABD8B956489}" type="presOf" srcId="{61D2B463-FDF0-4558-8854-38891C91B1FF}" destId="{27124BDE-0490-4AD9-A799-E1770CA09950}" srcOrd="0" destOrd="0" presId="urn:microsoft.com/office/officeart/2005/8/layout/orgChart1"/>
    <dgm:cxn modelId="{800871B7-10FF-4FF3-A700-236F2CF30D3B}" type="presOf" srcId="{61D2B463-FDF0-4558-8854-38891C91B1FF}" destId="{8C199FB4-1557-4294-A553-2DAF65E31F7C}" srcOrd="1" destOrd="0" presId="urn:microsoft.com/office/officeart/2005/8/layout/orgChart1"/>
    <dgm:cxn modelId="{8ABFE1E6-13CF-404C-B8B4-E4F4D1F22F62}" type="presOf" srcId="{F69C6CE3-22D5-4A62-8460-6104D9283B90}" destId="{2C6E976E-EA2D-4AE8-964A-3243BCE73358}" srcOrd="0" destOrd="0" presId="urn:microsoft.com/office/officeart/2005/8/layout/orgChart1"/>
    <dgm:cxn modelId="{6C5B5A54-1F52-4B46-A23A-A05C178CB479}" srcId="{43252DDC-0554-4A1E-A568-2D3505981EA1}" destId="{61D2B463-FDF0-4558-8854-38891C91B1FF}" srcOrd="2" destOrd="0" parTransId="{F69C6CE3-22D5-4A62-8460-6104D9283B90}" sibTransId="{7F413D2B-9F47-4493-9A8D-B675B971AE63}"/>
    <dgm:cxn modelId="{193E3D95-2DBA-4FB9-89FB-5A24B89C0937}" type="presOf" srcId="{D47A502F-56A4-4A0C-A4B6-B25E448D046B}" destId="{65721C61-52D9-4EB9-BAC0-11BED1442B8E}" srcOrd="0" destOrd="0" presId="urn:microsoft.com/office/officeart/2005/8/layout/orgChart1"/>
    <dgm:cxn modelId="{85134355-248F-42AD-B121-078044C71A6B}" type="presOf" srcId="{F6EAB336-6684-47BF-ADCC-B4DF0DA81836}" destId="{C3E1502D-27E4-42BC-9893-AB3F27400471}" srcOrd="0" destOrd="0" presId="urn:microsoft.com/office/officeart/2005/8/layout/orgChart1"/>
    <dgm:cxn modelId="{546289D7-5320-49E1-B12F-1C060F6FBCB7}" type="presOf" srcId="{43252DDC-0554-4A1E-A568-2D3505981EA1}" destId="{DB6AC67F-005E-47F9-A2A1-58B4708FE675}" srcOrd="0" destOrd="0" presId="urn:microsoft.com/office/officeart/2005/8/layout/orgChart1"/>
    <dgm:cxn modelId="{46C5C702-6C61-4992-8974-6FAC250B51AE}" type="presOf" srcId="{51C20A43-5A5F-4DA0-986B-E15CCE2FF1B8}" destId="{B4F7AE9D-0224-4509-8260-B02E0A422337}" srcOrd="0" destOrd="0" presId="urn:microsoft.com/office/officeart/2005/8/layout/orgChart1"/>
    <dgm:cxn modelId="{27958CFC-01B1-4A77-8074-618F566B08D7}" srcId="{43252DDC-0554-4A1E-A568-2D3505981EA1}" destId="{087EB221-94AD-4477-A4E9-DFA0A31F5367}" srcOrd="1" destOrd="0" parTransId="{D47A502F-56A4-4A0C-A4B6-B25E448D046B}" sibTransId="{BFE14637-13E3-485C-8C01-1E379EAD2DF8}"/>
    <dgm:cxn modelId="{2B299202-D4A5-416A-ADA9-4FB9ED752FE8}" type="presOf" srcId="{51C20A43-5A5F-4DA0-986B-E15CCE2FF1B8}" destId="{624979B7-5E17-436C-93E5-1088E48FBAB5}" srcOrd="1" destOrd="0" presId="urn:microsoft.com/office/officeart/2005/8/layout/orgChart1"/>
    <dgm:cxn modelId="{65A1E570-44EE-41C4-9780-D8FD6186D8FE}" type="presParOf" srcId="{C3E1502D-27E4-42BC-9893-AB3F27400471}" destId="{836C6391-F33B-4114-829B-97250F30DFB2}" srcOrd="0" destOrd="0" presId="urn:microsoft.com/office/officeart/2005/8/layout/orgChart1"/>
    <dgm:cxn modelId="{C06EFDA7-C3F8-44A3-B439-797F6A8DAD14}" type="presParOf" srcId="{836C6391-F33B-4114-829B-97250F30DFB2}" destId="{3B7D031F-71CA-46FA-8A81-27C5212D4A23}" srcOrd="0" destOrd="0" presId="urn:microsoft.com/office/officeart/2005/8/layout/orgChart1"/>
    <dgm:cxn modelId="{E8851362-4131-44F3-86AE-2CA0850164AD}" type="presParOf" srcId="{3B7D031F-71CA-46FA-8A81-27C5212D4A23}" destId="{DB6AC67F-005E-47F9-A2A1-58B4708FE675}" srcOrd="0" destOrd="0" presId="urn:microsoft.com/office/officeart/2005/8/layout/orgChart1"/>
    <dgm:cxn modelId="{2AB9299D-C8F5-4B35-83AB-BE1E03ACC2CF}" type="presParOf" srcId="{3B7D031F-71CA-46FA-8A81-27C5212D4A23}" destId="{3ABB129B-9970-4288-81FA-5C55A5F01A61}" srcOrd="1" destOrd="0" presId="urn:microsoft.com/office/officeart/2005/8/layout/orgChart1"/>
    <dgm:cxn modelId="{EDCC185D-3DFE-4E26-9EF4-0096FD711EC5}" type="presParOf" srcId="{836C6391-F33B-4114-829B-97250F30DFB2}" destId="{3B36A73C-31BC-4533-BDA9-1C2876F32656}" srcOrd="1" destOrd="0" presId="urn:microsoft.com/office/officeart/2005/8/layout/orgChart1"/>
    <dgm:cxn modelId="{D700AFCF-8EE3-446A-953B-59721EE8BED5}" type="presParOf" srcId="{3B36A73C-31BC-4533-BDA9-1C2876F32656}" destId="{49F8360B-AE22-4A73-8C22-A7BAB9050756}" srcOrd="0" destOrd="0" presId="urn:microsoft.com/office/officeart/2005/8/layout/orgChart1"/>
    <dgm:cxn modelId="{CCF28390-46F1-4A42-B953-B33408CAC97F}" type="presParOf" srcId="{3B36A73C-31BC-4533-BDA9-1C2876F32656}" destId="{249F33D3-B59B-4CE3-BFDF-F2BECE9FBCA8}" srcOrd="1" destOrd="0" presId="urn:microsoft.com/office/officeart/2005/8/layout/orgChart1"/>
    <dgm:cxn modelId="{C9DF0CA6-EE66-4249-9124-9F55A4921253}" type="presParOf" srcId="{249F33D3-B59B-4CE3-BFDF-F2BECE9FBCA8}" destId="{DED8AD07-512E-4440-95C8-00A6E96130E6}" srcOrd="0" destOrd="0" presId="urn:microsoft.com/office/officeart/2005/8/layout/orgChart1"/>
    <dgm:cxn modelId="{466E9B7D-3210-4B94-801C-3992AACD443E}" type="presParOf" srcId="{DED8AD07-512E-4440-95C8-00A6E96130E6}" destId="{B4F7AE9D-0224-4509-8260-B02E0A422337}" srcOrd="0" destOrd="0" presId="urn:microsoft.com/office/officeart/2005/8/layout/orgChart1"/>
    <dgm:cxn modelId="{77153108-D88A-4139-BD6A-98539671DB37}" type="presParOf" srcId="{DED8AD07-512E-4440-95C8-00A6E96130E6}" destId="{624979B7-5E17-436C-93E5-1088E48FBAB5}" srcOrd="1" destOrd="0" presId="urn:microsoft.com/office/officeart/2005/8/layout/orgChart1"/>
    <dgm:cxn modelId="{E8B34BCA-A7C1-4D33-8FD3-89D9BF3F99A8}" type="presParOf" srcId="{249F33D3-B59B-4CE3-BFDF-F2BECE9FBCA8}" destId="{17A03DFE-F43F-4513-B7CA-69F3E8EC7FE7}" srcOrd="1" destOrd="0" presId="urn:microsoft.com/office/officeart/2005/8/layout/orgChart1"/>
    <dgm:cxn modelId="{004A1F54-AF86-42B0-84DE-74CA51B68FE3}" type="presParOf" srcId="{249F33D3-B59B-4CE3-BFDF-F2BECE9FBCA8}" destId="{B9CDB861-47A5-4ADB-9B48-25BD0B11B30A}" srcOrd="2" destOrd="0" presId="urn:microsoft.com/office/officeart/2005/8/layout/orgChart1"/>
    <dgm:cxn modelId="{70082447-A2A4-45C3-B794-C11F7EAD7120}" type="presParOf" srcId="{3B36A73C-31BC-4533-BDA9-1C2876F32656}" destId="{65721C61-52D9-4EB9-BAC0-11BED1442B8E}" srcOrd="2" destOrd="0" presId="urn:microsoft.com/office/officeart/2005/8/layout/orgChart1"/>
    <dgm:cxn modelId="{39DAD98F-9D92-4EB7-A9D2-221F5F9D44A7}" type="presParOf" srcId="{3B36A73C-31BC-4533-BDA9-1C2876F32656}" destId="{060EF659-DE78-4C2F-BF4A-66086E09EBEF}" srcOrd="3" destOrd="0" presId="urn:microsoft.com/office/officeart/2005/8/layout/orgChart1"/>
    <dgm:cxn modelId="{BC81B919-A3AA-4229-9E5C-E3DB8347E6F7}" type="presParOf" srcId="{060EF659-DE78-4C2F-BF4A-66086E09EBEF}" destId="{FEA13787-B05A-470A-AC26-530A935B1CD1}" srcOrd="0" destOrd="0" presId="urn:microsoft.com/office/officeart/2005/8/layout/orgChart1"/>
    <dgm:cxn modelId="{C946A734-FB80-4264-BA83-F1D6742381F0}" type="presParOf" srcId="{FEA13787-B05A-470A-AC26-530A935B1CD1}" destId="{34ECE46F-144F-449F-BF30-410BA00D47D2}" srcOrd="0" destOrd="0" presId="urn:microsoft.com/office/officeart/2005/8/layout/orgChart1"/>
    <dgm:cxn modelId="{2F389832-670B-4F51-9331-423CDF1EC6B2}" type="presParOf" srcId="{FEA13787-B05A-470A-AC26-530A935B1CD1}" destId="{B20E9A28-BAD2-4BB7-831F-8E84DBF8147D}" srcOrd="1" destOrd="0" presId="urn:microsoft.com/office/officeart/2005/8/layout/orgChart1"/>
    <dgm:cxn modelId="{F7B95B98-2389-4FEA-ABF9-05820C37DAE3}" type="presParOf" srcId="{060EF659-DE78-4C2F-BF4A-66086E09EBEF}" destId="{C0D0BF83-1441-4702-A21E-6FCD80C3062B}" srcOrd="1" destOrd="0" presId="urn:microsoft.com/office/officeart/2005/8/layout/orgChart1"/>
    <dgm:cxn modelId="{1A9BE723-09D4-49B7-947C-DFBFD2FEAE83}" type="presParOf" srcId="{060EF659-DE78-4C2F-BF4A-66086E09EBEF}" destId="{0ED4F606-4976-4610-B402-001EA51FC991}" srcOrd="2" destOrd="0" presId="urn:microsoft.com/office/officeart/2005/8/layout/orgChart1"/>
    <dgm:cxn modelId="{F17694DB-3C03-4EBB-8D2D-CB66E33374E5}" type="presParOf" srcId="{3B36A73C-31BC-4533-BDA9-1C2876F32656}" destId="{2C6E976E-EA2D-4AE8-964A-3243BCE73358}" srcOrd="4" destOrd="0" presId="urn:microsoft.com/office/officeart/2005/8/layout/orgChart1"/>
    <dgm:cxn modelId="{9A1A61E0-47F7-41B3-BF82-6360D870E468}" type="presParOf" srcId="{3B36A73C-31BC-4533-BDA9-1C2876F32656}" destId="{165F14A8-AEAE-4168-A7DD-FBC6E8E7BF04}" srcOrd="5" destOrd="0" presId="urn:microsoft.com/office/officeart/2005/8/layout/orgChart1"/>
    <dgm:cxn modelId="{07833A1B-3649-4D0D-99B3-7C3D35EE6269}" type="presParOf" srcId="{165F14A8-AEAE-4168-A7DD-FBC6E8E7BF04}" destId="{C15DC442-969D-4301-B8F1-73DE2701FD3E}" srcOrd="0" destOrd="0" presId="urn:microsoft.com/office/officeart/2005/8/layout/orgChart1"/>
    <dgm:cxn modelId="{4E16A4DD-3131-4A3A-89E2-05D5DE337050}" type="presParOf" srcId="{C15DC442-969D-4301-B8F1-73DE2701FD3E}" destId="{27124BDE-0490-4AD9-A799-E1770CA09950}" srcOrd="0" destOrd="0" presId="urn:microsoft.com/office/officeart/2005/8/layout/orgChart1"/>
    <dgm:cxn modelId="{329F59FD-AC1A-43B1-AB17-D09C1EA12139}" type="presParOf" srcId="{C15DC442-969D-4301-B8F1-73DE2701FD3E}" destId="{8C199FB4-1557-4294-A553-2DAF65E31F7C}" srcOrd="1" destOrd="0" presId="urn:microsoft.com/office/officeart/2005/8/layout/orgChart1"/>
    <dgm:cxn modelId="{F55E98B3-4000-4BC4-B300-331855F77647}" type="presParOf" srcId="{165F14A8-AEAE-4168-A7DD-FBC6E8E7BF04}" destId="{153EFA02-B08D-473D-B41B-855708FA0CD6}" srcOrd="1" destOrd="0" presId="urn:microsoft.com/office/officeart/2005/8/layout/orgChart1"/>
    <dgm:cxn modelId="{C7BF863D-3CAB-4FCB-A7E8-53BD669FC177}" type="presParOf" srcId="{165F14A8-AEAE-4168-A7DD-FBC6E8E7BF04}" destId="{9290BA1A-5194-4FCF-B99D-25B0526E3ED5}" srcOrd="2" destOrd="0" presId="urn:microsoft.com/office/officeart/2005/8/layout/orgChart1"/>
    <dgm:cxn modelId="{B586A739-E0B4-4EC6-85C9-54EE96F63088}" type="presParOf" srcId="{836C6391-F33B-4114-829B-97250F30DFB2}" destId="{C7915EE6-76C3-4AE1-81D8-E42AED6B619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53AF75F-7C50-4E77-9965-719808191BB4}" type="doc">
      <dgm:prSet loTypeId="urn:microsoft.com/office/officeart/2005/8/layout/list1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82240D0F-A1D1-4AF9-B2B8-58107C7DF218}">
      <dgm:prSet phldrT="[Текст]" custT="1"/>
      <dgm:spPr/>
      <dgm:t>
        <a:bodyPr/>
        <a:lstStyle/>
        <a:p>
          <a:pPr algn="ctr"/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объект или субъект, реализующий угрозы информационной безопасности путем воздействия на объекты среды информационных активов организации банковской системы РФ;</a:t>
          </a:r>
        </a:p>
      </dgm:t>
    </dgm:pt>
    <dgm:pt modelId="{F748C2C8-A23A-4793-8A8A-A63A6FA45DB3}" type="parTrans" cxnId="{E2B8A43E-05CF-4391-B17A-0131C5DA7402}">
      <dgm:prSet/>
      <dgm:spPr/>
      <dgm:t>
        <a:bodyPr/>
        <a:lstStyle/>
        <a:p>
          <a:pPr algn="ctr"/>
          <a:endParaRPr lang="ru-RU" sz="6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9FADFA-BA14-40F9-AE99-752284490631}" type="sibTrans" cxnId="{E2B8A43E-05CF-4391-B17A-0131C5DA7402}">
      <dgm:prSet/>
      <dgm:spPr/>
      <dgm:t>
        <a:bodyPr/>
        <a:lstStyle/>
        <a:p>
          <a:pPr algn="ctr"/>
          <a:endParaRPr lang="ru-RU" sz="6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9F7401-0537-40BB-BB24-87F9A74DAD0F}">
      <dgm:prSet phldrT="[Текст]" custT="1"/>
      <dgm:spPr/>
      <dgm:t>
        <a:bodyPr/>
        <a:lstStyle/>
        <a:p>
          <a:pPr algn="ctr"/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субъект доступа, материальный объект или физическое явление, являющиеся причиной возникновения угрозы безопасности информации;</a:t>
          </a:r>
        </a:p>
      </dgm:t>
    </dgm:pt>
    <dgm:pt modelId="{26039223-1741-4900-92FD-570560F69665}" type="parTrans" cxnId="{02246B6E-CD59-440D-9EB6-55B886E3072A}">
      <dgm:prSet/>
      <dgm:spPr/>
      <dgm:t>
        <a:bodyPr/>
        <a:lstStyle/>
        <a:p>
          <a:pPr algn="ctr"/>
          <a:endParaRPr lang="ru-RU" sz="6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12FFA0-707A-40D7-B700-A38424D0CA93}" type="sibTrans" cxnId="{02246B6E-CD59-440D-9EB6-55B886E3072A}">
      <dgm:prSet/>
      <dgm:spPr/>
      <dgm:t>
        <a:bodyPr/>
        <a:lstStyle/>
        <a:p>
          <a:pPr algn="ctr"/>
          <a:endParaRPr lang="ru-RU" sz="6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E8734C-51EF-4390-9F26-193EC4396C88}">
      <dgm:prSet phldrT="[Текст]" custT="1"/>
      <dgm:spPr/>
      <dgm:t>
        <a:bodyPr/>
        <a:lstStyle/>
        <a:p>
          <a:pPr algn="ctr"/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юридические и физические лица, технические устройства, модели, алгоритмы, программы, технологические схемы обработки и внешняя среда.</a:t>
          </a:r>
        </a:p>
      </dgm:t>
    </dgm:pt>
    <dgm:pt modelId="{0320EED6-0E35-408E-9065-CC68D0BE152C}" type="parTrans" cxnId="{3943AB24-39E0-4EE5-BFAD-CCACC2E63F08}">
      <dgm:prSet/>
      <dgm:spPr/>
      <dgm:t>
        <a:bodyPr/>
        <a:lstStyle/>
        <a:p>
          <a:pPr algn="ctr"/>
          <a:endParaRPr lang="ru-RU" sz="6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99DA2B-A6CE-4F68-B43C-7C33156C330A}" type="sibTrans" cxnId="{3943AB24-39E0-4EE5-BFAD-CCACC2E63F08}">
      <dgm:prSet/>
      <dgm:spPr/>
      <dgm:t>
        <a:bodyPr/>
        <a:lstStyle/>
        <a:p>
          <a:pPr algn="ctr"/>
          <a:endParaRPr lang="ru-RU" sz="6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655C68-D023-4B92-8285-30F230647AA0}" type="pres">
      <dgm:prSet presAssocID="{F53AF75F-7C50-4E77-9965-719808191BB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89E532-25F9-4870-9C53-59B5F002F4A0}" type="pres">
      <dgm:prSet presAssocID="{82240D0F-A1D1-4AF9-B2B8-58107C7DF218}" presName="parentLin" presStyleCnt="0"/>
      <dgm:spPr/>
    </dgm:pt>
    <dgm:pt modelId="{00158764-C1F9-4581-9D00-42A48CC1E7DD}" type="pres">
      <dgm:prSet presAssocID="{82240D0F-A1D1-4AF9-B2B8-58107C7DF21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791FDBC-8E2A-4E64-9F13-E2CAE43CA0E1}" type="pres">
      <dgm:prSet presAssocID="{82240D0F-A1D1-4AF9-B2B8-58107C7DF218}" presName="parentText" presStyleLbl="node1" presStyleIdx="0" presStyleCnt="3" custScaleX="12258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F35412-8A93-43BB-ACD7-B163981F1268}" type="pres">
      <dgm:prSet presAssocID="{82240D0F-A1D1-4AF9-B2B8-58107C7DF218}" presName="negativeSpace" presStyleCnt="0"/>
      <dgm:spPr/>
    </dgm:pt>
    <dgm:pt modelId="{9B18C48E-DC66-4EF8-9C50-8B349214578A}" type="pres">
      <dgm:prSet presAssocID="{82240D0F-A1D1-4AF9-B2B8-58107C7DF218}" presName="childText" presStyleLbl="conFgAcc1" presStyleIdx="0" presStyleCnt="3">
        <dgm:presLayoutVars>
          <dgm:bulletEnabled val="1"/>
        </dgm:presLayoutVars>
      </dgm:prSet>
      <dgm:spPr/>
    </dgm:pt>
    <dgm:pt modelId="{9374B5E3-C18D-442C-91BD-8F6FC516568D}" type="pres">
      <dgm:prSet presAssocID="{A39FADFA-BA14-40F9-AE99-752284490631}" presName="spaceBetweenRectangles" presStyleCnt="0"/>
      <dgm:spPr/>
    </dgm:pt>
    <dgm:pt modelId="{F0F682AF-A00D-4961-974D-2FB0EDC94E33}" type="pres">
      <dgm:prSet presAssocID="{E29F7401-0537-40BB-BB24-87F9A74DAD0F}" presName="parentLin" presStyleCnt="0"/>
      <dgm:spPr/>
    </dgm:pt>
    <dgm:pt modelId="{F9FB45C6-C254-4C43-AAD5-BA1E93D74E85}" type="pres">
      <dgm:prSet presAssocID="{E29F7401-0537-40BB-BB24-87F9A74DAD0F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DDCC5E06-46AB-4E26-9585-F9C09A59395E}" type="pres">
      <dgm:prSet presAssocID="{E29F7401-0537-40BB-BB24-87F9A74DAD0F}" presName="parentText" presStyleLbl="node1" presStyleIdx="1" presStyleCnt="3" custScaleX="1211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E08A2D-EC4D-4A46-8CAB-DA2C67438140}" type="pres">
      <dgm:prSet presAssocID="{E29F7401-0537-40BB-BB24-87F9A74DAD0F}" presName="negativeSpace" presStyleCnt="0"/>
      <dgm:spPr/>
    </dgm:pt>
    <dgm:pt modelId="{A0CC7C7F-65AD-4D22-BE6F-F86EFF96D1FC}" type="pres">
      <dgm:prSet presAssocID="{E29F7401-0537-40BB-BB24-87F9A74DAD0F}" presName="childText" presStyleLbl="conFgAcc1" presStyleIdx="1" presStyleCnt="3">
        <dgm:presLayoutVars>
          <dgm:bulletEnabled val="1"/>
        </dgm:presLayoutVars>
      </dgm:prSet>
      <dgm:spPr/>
    </dgm:pt>
    <dgm:pt modelId="{15908C1A-1D34-4A20-B213-98E0579867D4}" type="pres">
      <dgm:prSet presAssocID="{2112FFA0-707A-40D7-B700-A38424D0CA93}" presName="spaceBetweenRectangles" presStyleCnt="0"/>
      <dgm:spPr/>
    </dgm:pt>
    <dgm:pt modelId="{9C15058C-166E-4DFD-8C98-B0125107ED9E}" type="pres">
      <dgm:prSet presAssocID="{9FE8734C-51EF-4390-9F26-193EC4396C88}" presName="parentLin" presStyleCnt="0"/>
      <dgm:spPr/>
    </dgm:pt>
    <dgm:pt modelId="{FC9C20CC-EE8F-4F4C-AE57-EEDED49F3473}" type="pres">
      <dgm:prSet presAssocID="{9FE8734C-51EF-4390-9F26-193EC4396C88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5CF2F3D6-3D3E-4773-919F-1DA4E667CBA8}" type="pres">
      <dgm:prSet presAssocID="{9FE8734C-51EF-4390-9F26-193EC4396C88}" presName="parentText" presStyleLbl="node1" presStyleIdx="2" presStyleCnt="3" custScaleX="1201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5AB4E4-7750-4652-B53D-F809AA2D1520}" type="pres">
      <dgm:prSet presAssocID="{9FE8734C-51EF-4390-9F26-193EC4396C88}" presName="negativeSpace" presStyleCnt="0"/>
      <dgm:spPr/>
    </dgm:pt>
    <dgm:pt modelId="{2425713E-0F90-447C-867E-5E9349FBE3A9}" type="pres">
      <dgm:prSet presAssocID="{9FE8734C-51EF-4390-9F26-193EC4396C8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5622BF6-ABC3-4E08-9F8D-1620CD9FEE07}" type="presOf" srcId="{82240D0F-A1D1-4AF9-B2B8-58107C7DF218}" destId="{1791FDBC-8E2A-4E64-9F13-E2CAE43CA0E1}" srcOrd="1" destOrd="0" presId="urn:microsoft.com/office/officeart/2005/8/layout/list1"/>
    <dgm:cxn modelId="{34B6DBB1-DCA7-407F-9E68-69CAA9A141E3}" type="presOf" srcId="{F53AF75F-7C50-4E77-9965-719808191BB4}" destId="{D0655C68-D023-4B92-8285-30F230647AA0}" srcOrd="0" destOrd="0" presId="urn:microsoft.com/office/officeart/2005/8/layout/list1"/>
    <dgm:cxn modelId="{E5DDDBEF-4EAA-4DEF-A2CD-A15414CF21BF}" type="presOf" srcId="{E29F7401-0537-40BB-BB24-87F9A74DAD0F}" destId="{F9FB45C6-C254-4C43-AAD5-BA1E93D74E85}" srcOrd="0" destOrd="0" presId="urn:microsoft.com/office/officeart/2005/8/layout/list1"/>
    <dgm:cxn modelId="{38921B14-007A-43FF-A197-159045DB18B5}" type="presOf" srcId="{9FE8734C-51EF-4390-9F26-193EC4396C88}" destId="{5CF2F3D6-3D3E-4773-919F-1DA4E667CBA8}" srcOrd="1" destOrd="0" presId="urn:microsoft.com/office/officeart/2005/8/layout/list1"/>
    <dgm:cxn modelId="{C362C0C6-22DE-4D08-A30E-CB3449628B53}" type="presOf" srcId="{82240D0F-A1D1-4AF9-B2B8-58107C7DF218}" destId="{00158764-C1F9-4581-9D00-42A48CC1E7DD}" srcOrd="0" destOrd="0" presId="urn:microsoft.com/office/officeart/2005/8/layout/list1"/>
    <dgm:cxn modelId="{3943AB24-39E0-4EE5-BFAD-CCACC2E63F08}" srcId="{F53AF75F-7C50-4E77-9965-719808191BB4}" destId="{9FE8734C-51EF-4390-9F26-193EC4396C88}" srcOrd="2" destOrd="0" parTransId="{0320EED6-0E35-408E-9065-CC68D0BE152C}" sibTransId="{3D99DA2B-A6CE-4F68-B43C-7C33156C330A}"/>
    <dgm:cxn modelId="{98A08A66-B6F7-4633-948F-13A06120E31E}" type="presOf" srcId="{E29F7401-0537-40BB-BB24-87F9A74DAD0F}" destId="{DDCC5E06-46AB-4E26-9585-F9C09A59395E}" srcOrd="1" destOrd="0" presId="urn:microsoft.com/office/officeart/2005/8/layout/list1"/>
    <dgm:cxn modelId="{02246B6E-CD59-440D-9EB6-55B886E3072A}" srcId="{F53AF75F-7C50-4E77-9965-719808191BB4}" destId="{E29F7401-0537-40BB-BB24-87F9A74DAD0F}" srcOrd="1" destOrd="0" parTransId="{26039223-1741-4900-92FD-570560F69665}" sibTransId="{2112FFA0-707A-40D7-B700-A38424D0CA93}"/>
    <dgm:cxn modelId="{62C3A6ED-56DF-4760-BEA0-EA3CDB9630A8}" type="presOf" srcId="{9FE8734C-51EF-4390-9F26-193EC4396C88}" destId="{FC9C20CC-EE8F-4F4C-AE57-EEDED49F3473}" srcOrd="0" destOrd="0" presId="urn:microsoft.com/office/officeart/2005/8/layout/list1"/>
    <dgm:cxn modelId="{E2B8A43E-05CF-4391-B17A-0131C5DA7402}" srcId="{F53AF75F-7C50-4E77-9965-719808191BB4}" destId="{82240D0F-A1D1-4AF9-B2B8-58107C7DF218}" srcOrd="0" destOrd="0" parTransId="{F748C2C8-A23A-4793-8A8A-A63A6FA45DB3}" sibTransId="{A39FADFA-BA14-40F9-AE99-752284490631}"/>
    <dgm:cxn modelId="{5AD26C69-D7FF-4955-B4EC-C7AA0B6236C8}" type="presParOf" srcId="{D0655C68-D023-4B92-8285-30F230647AA0}" destId="{7489E532-25F9-4870-9C53-59B5F002F4A0}" srcOrd="0" destOrd="0" presId="urn:microsoft.com/office/officeart/2005/8/layout/list1"/>
    <dgm:cxn modelId="{55F44CA3-B845-4556-83C4-3AF3492B74D4}" type="presParOf" srcId="{7489E532-25F9-4870-9C53-59B5F002F4A0}" destId="{00158764-C1F9-4581-9D00-42A48CC1E7DD}" srcOrd="0" destOrd="0" presId="urn:microsoft.com/office/officeart/2005/8/layout/list1"/>
    <dgm:cxn modelId="{5019CB3D-836D-426B-973B-83BF543AC591}" type="presParOf" srcId="{7489E532-25F9-4870-9C53-59B5F002F4A0}" destId="{1791FDBC-8E2A-4E64-9F13-E2CAE43CA0E1}" srcOrd="1" destOrd="0" presId="urn:microsoft.com/office/officeart/2005/8/layout/list1"/>
    <dgm:cxn modelId="{B5493F5E-0D94-483F-AFAC-084DD20579C5}" type="presParOf" srcId="{D0655C68-D023-4B92-8285-30F230647AA0}" destId="{47F35412-8A93-43BB-ACD7-B163981F1268}" srcOrd="1" destOrd="0" presId="urn:microsoft.com/office/officeart/2005/8/layout/list1"/>
    <dgm:cxn modelId="{63201900-0CA8-4790-8ECB-0AB95151C7AD}" type="presParOf" srcId="{D0655C68-D023-4B92-8285-30F230647AA0}" destId="{9B18C48E-DC66-4EF8-9C50-8B349214578A}" srcOrd="2" destOrd="0" presId="urn:microsoft.com/office/officeart/2005/8/layout/list1"/>
    <dgm:cxn modelId="{F1CFDE44-B610-461D-87F6-14FBF80B0D5B}" type="presParOf" srcId="{D0655C68-D023-4B92-8285-30F230647AA0}" destId="{9374B5E3-C18D-442C-91BD-8F6FC516568D}" srcOrd="3" destOrd="0" presId="urn:microsoft.com/office/officeart/2005/8/layout/list1"/>
    <dgm:cxn modelId="{D426124C-5353-4C3C-8577-A8270E374748}" type="presParOf" srcId="{D0655C68-D023-4B92-8285-30F230647AA0}" destId="{F0F682AF-A00D-4961-974D-2FB0EDC94E33}" srcOrd="4" destOrd="0" presId="urn:microsoft.com/office/officeart/2005/8/layout/list1"/>
    <dgm:cxn modelId="{1B5D8952-F75E-4C0E-A71D-3CA5215FA514}" type="presParOf" srcId="{F0F682AF-A00D-4961-974D-2FB0EDC94E33}" destId="{F9FB45C6-C254-4C43-AAD5-BA1E93D74E85}" srcOrd="0" destOrd="0" presId="urn:microsoft.com/office/officeart/2005/8/layout/list1"/>
    <dgm:cxn modelId="{264E8249-1AAF-4B49-A4C3-E0772DC90FC2}" type="presParOf" srcId="{F0F682AF-A00D-4961-974D-2FB0EDC94E33}" destId="{DDCC5E06-46AB-4E26-9585-F9C09A59395E}" srcOrd="1" destOrd="0" presId="urn:microsoft.com/office/officeart/2005/8/layout/list1"/>
    <dgm:cxn modelId="{A427554F-8EC6-4ECB-8718-309A103B29A1}" type="presParOf" srcId="{D0655C68-D023-4B92-8285-30F230647AA0}" destId="{C2E08A2D-EC4D-4A46-8CAB-DA2C67438140}" srcOrd="5" destOrd="0" presId="urn:microsoft.com/office/officeart/2005/8/layout/list1"/>
    <dgm:cxn modelId="{D0725C55-D4F7-46CE-A7DC-FE3B896AB943}" type="presParOf" srcId="{D0655C68-D023-4B92-8285-30F230647AA0}" destId="{A0CC7C7F-65AD-4D22-BE6F-F86EFF96D1FC}" srcOrd="6" destOrd="0" presId="urn:microsoft.com/office/officeart/2005/8/layout/list1"/>
    <dgm:cxn modelId="{7E729E84-608F-4940-93E3-DA4A1E278308}" type="presParOf" srcId="{D0655C68-D023-4B92-8285-30F230647AA0}" destId="{15908C1A-1D34-4A20-B213-98E0579867D4}" srcOrd="7" destOrd="0" presId="urn:microsoft.com/office/officeart/2005/8/layout/list1"/>
    <dgm:cxn modelId="{2DC92DA2-CCB6-482F-8EE2-A404A9F9238F}" type="presParOf" srcId="{D0655C68-D023-4B92-8285-30F230647AA0}" destId="{9C15058C-166E-4DFD-8C98-B0125107ED9E}" srcOrd="8" destOrd="0" presId="urn:microsoft.com/office/officeart/2005/8/layout/list1"/>
    <dgm:cxn modelId="{E4FFF68A-ED12-49F5-A1C6-B8C80DA4AA16}" type="presParOf" srcId="{9C15058C-166E-4DFD-8C98-B0125107ED9E}" destId="{FC9C20CC-EE8F-4F4C-AE57-EEDED49F3473}" srcOrd="0" destOrd="0" presId="urn:microsoft.com/office/officeart/2005/8/layout/list1"/>
    <dgm:cxn modelId="{342B8002-87A0-4F87-98B4-8827CF179C21}" type="presParOf" srcId="{9C15058C-166E-4DFD-8C98-B0125107ED9E}" destId="{5CF2F3D6-3D3E-4773-919F-1DA4E667CBA8}" srcOrd="1" destOrd="0" presId="urn:microsoft.com/office/officeart/2005/8/layout/list1"/>
    <dgm:cxn modelId="{54849769-6E15-4FC0-861D-CF340F6D35E1}" type="presParOf" srcId="{D0655C68-D023-4B92-8285-30F230647AA0}" destId="{D25AB4E4-7750-4652-B53D-F809AA2D1520}" srcOrd="9" destOrd="0" presId="urn:microsoft.com/office/officeart/2005/8/layout/list1"/>
    <dgm:cxn modelId="{58E8A968-7095-4974-833C-B540DBF4EEEA}" type="presParOf" srcId="{D0655C68-D023-4B92-8285-30F230647AA0}" destId="{2425713E-0F90-447C-867E-5E9349FBE3A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E42B58F-BF1F-4080-A5B0-D40ACE227E94}" type="doc">
      <dgm:prSet loTypeId="urn:microsoft.com/office/officeart/2005/8/layout/pyramid2" loCatId="pyramid" qsTypeId="urn:microsoft.com/office/officeart/2005/8/quickstyle/simple1" qsCatId="simple" csTypeId="urn:microsoft.com/office/officeart/2005/8/colors/accent6_2" csCatId="accent6" phldr="1"/>
      <dgm:spPr/>
    </dgm:pt>
    <dgm:pt modelId="{B24D76A0-73F7-4F51-A4F2-D3D3FEDB829B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уровень носителей информации</a:t>
          </a:r>
        </a:p>
      </dgm:t>
    </dgm:pt>
    <dgm:pt modelId="{34253267-D2CD-44FC-BAB3-BEA1DBCA6E35}" type="parTrans" cxnId="{062AAFC4-5E76-403F-9AF0-48295C10817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D3B09C-4119-4E4A-86D1-329D57877B26}" type="sibTrans" cxnId="{062AAFC4-5E76-403F-9AF0-48295C10817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490C6F-3B7B-4367-A375-AA2AEB7221CF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уровень средств взаимодействия с носителем</a:t>
          </a:r>
        </a:p>
      </dgm:t>
    </dgm:pt>
    <dgm:pt modelId="{74FCD5C1-B57C-4A6F-A6D6-826786FCEEDA}" type="parTrans" cxnId="{7186B2AD-8204-4C35-A913-F56853A5551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B986EF-4C96-4109-B1F1-6AB54412F2B8}" type="sibTrans" cxnId="{7186B2AD-8204-4C35-A913-F56853A5551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6E202D-8DBC-4D42-B886-2C05225BD875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уровень представления информации</a:t>
          </a:r>
        </a:p>
      </dgm:t>
    </dgm:pt>
    <dgm:pt modelId="{D00A582E-212F-4245-94A1-C4FF6FC3DB89}" type="parTrans" cxnId="{1C1672C3-2052-462B-B45E-47A2C4895A2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DD9093-5FA5-40AB-88BC-5502EE41F5CF}" type="sibTrans" cxnId="{1C1672C3-2052-462B-B45E-47A2C4895A2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2166F2-2E68-48B0-BFBB-47635632B961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уровень содержания информации</a:t>
          </a:r>
        </a:p>
      </dgm:t>
    </dgm:pt>
    <dgm:pt modelId="{282F7C7A-7DEC-4718-AF4D-6646872FE8DD}" type="parTrans" cxnId="{F2D260B7-2025-4C55-AE4C-F8B091999DC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8D9DD8-80E2-4E30-92AD-BC100E35E41F}" type="sibTrans" cxnId="{F2D260B7-2025-4C55-AE4C-F8B091999DC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173032-3A68-4CBB-B403-7A62F4661607}" type="pres">
      <dgm:prSet presAssocID="{5E42B58F-BF1F-4080-A5B0-D40ACE227E94}" presName="compositeShape" presStyleCnt="0">
        <dgm:presLayoutVars>
          <dgm:dir/>
          <dgm:resizeHandles/>
        </dgm:presLayoutVars>
      </dgm:prSet>
      <dgm:spPr/>
    </dgm:pt>
    <dgm:pt modelId="{B24DE695-7979-4FC6-9088-23DD19822B3E}" type="pres">
      <dgm:prSet presAssocID="{5E42B58F-BF1F-4080-A5B0-D40ACE227E94}" presName="pyramid" presStyleLbl="node1" presStyleIdx="0" presStyleCnt="1" custScaleX="133282"/>
      <dgm:spPr/>
    </dgm:pt>
    <dgm:pt modelId="{E3B5683F-9C42-4D6B-86C2-1AD2DB394C9E}" type="pres">
      <dgm:prSet presAssocID="{5E42B58F-BF1F-4080-A5B0-D40ACE227E94}" presName="theList" presStyleCnt="0"/>
      <dgm:spPr/>
    </dgm:pt>
    <dgm:pt modelId="{9428B12F-6076-45E4-B5CE-413CED43EE38}" type="pres">
      <dgm:prSet presAssocID="{B24D76A0-73F7-4F51-A4F2-D3D3FEDB829B}" presName="aNode" presStyleLbl="fgAcc1" presStyleIdx="0" presStyleCnt="4" custScaleX="1274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3769F3-B862-4647-81EF-BA260EAB7BB4}" type="pres">
      <dgm:prSet presAssocID="{B24D76A0-73F7-4F51-A4F2-D3D3FEDB829B}" presName="aSpace" presStyleCnt="0"/>
      <dgm:spPr/>
    </dgm:pt>
    <dgm:pt modelId="{A90600F6-210D-4F96-93F9-B8DC77389D11}" type="pres">
      <dgm:prSet presAssocID="{0D490C6F-3B7B-4367-A375-AA2AEB7221CF}" presName="aNode" presStyleLbl="fgAcc1" presStyleIdx="1" presStyleCnt="4" custScaleX="1251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2F7BC5-8F01-4B40-B30E-3132B121AE37}" type="pres">
      <dgm:prSet presAssocID="{0D490C6F-3B7B-4367-A375-AA2AEB7221CF}" presName="aSpace" presStyleCnt="0"/>
      <dgm:spPr/>
    </dgm:pt>
    <dgm:pt modelId="{467C3DCF-7CF3-4525-B3D6-9B903112A221}" type="pres">
      <dgm:prSet presAssocID="{5D6E202D-8DBC-4D42-B886-2C05225BD875}" presName="aNode" presStyleLbl="fgAcc1" presStyleIdx="2" presStyleCnt="4" custScaleX="1262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822B15-E3EE-46A7-BF69-D7D06D1846C6}" type="pres">
      <dgm:prSet presAssocID="{5D6E202D-8DBC-4D42-B886-2C05225BD875}" presName="aSpace" presStyleCnt="0"/>
      <dgm:spPr/>
    </dgm:pt>
    <dgm:pt modelId="{4AE9F7EF-16C5-48FE-AADA-50D131D2B288}" type="pres">
      <dgm:prSet presAssocID="{5A2166F2-2E68-48B0-BFBB-47635632B961}" presName="aNode" presStyleLbl="fgAcc1" presStyleIdx="3" presStyleCnt="4" custScaleX="1251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847E42-0350-4B5D-9164-B7167F55286E}" type="pres">
      <dgm:prSet presAssocID="{5A2166F2-2E68-48B0-BFBB-47635632B961}" presName="aSpace" presStyleCnt="0"/>
      <dgm:spPr/>
    </dgm:pt>
  </dgm:ptLst>
  <dgm:cxnLst>
    <dgm:cxn modelId="{C3EC5039-5588-4879-B34D-F2338279EF37}" type="presOf" srcId="{5E42B58F-BF1F-4080-A5B0-D40ACE227E94}" destId="{FF173032-3A68-4CBB-B403-7A62F4661607}" srcOrd="0" destOrd="0" presId="urn:microsoft.com/office/officeart/2005/8/layout/pyramid2"/>
    <dgm:cxn modelId="{2044D5B2-C9C7-4C5D-87E4-8214DF47893D}" type="presOf" srcId="{5D6E202D-8DBC-4D42-B886-2C05225BD875}" destId="{467C3DCF-7CF3-4525-B3D6-9B903112A221}" srcOrd="0" destOrd="0" presId="urn:microsoft.com/office/officeart/2005/8/layout/pyramid2"/>
    <dgm:cxn modelId="{CD11807C-2BEB-48BD-A87D-64407B5849AF}" type="presOf" srcId="{B24D76A0-73F7-4F51-A4F2-D3D3FEDB829B}" destId="{9428B12F-6076-45E4-B5CE-413CED43EE38}" srcOrd="0" destOrd="0" presId="urn:microsoft.com/office/officeart/2005/8/layout/pyramid2"/>
    <dgm:cxn modelId="{1C1672C3-2052-462B-B45E-47A2C4895A2A}" srcId="{5E42B58F-BF1F-4080-A5B0-D40ACE227E94}" destId="{5D6E202D-8DBC-4D42-B886-2C05225BD875}" srcOrd="2" destOrd="0" parTransId="{D00A582E-212F-4245-94A1-C4FF6FC3DB89}" sibTransId="{0BDD9093-5FA5-40AB-88BC-5502EE41F5CF}"/>
    <dgm:cxn modelId="{581015DC-C208-4DCF-89E3-4048C6065634}" type="presOf" srcId="{5A2166F2-2E68-48B0-BFBB-47635632B961}" destId="{4AE9F7EF-16C5-48FE-AADA-50D131D2B288}" srcOrd="0" destOrd="0" presId="urn:microsoft.com/office/officeart/2005/8/layout/pyramid2"/>
    <dgm:cxn modelId="{823EB446-B2FE-4271-9B9D-8DAE1A33B86B}" type="presOf" srcId="{0D490C6F-3B7B-4367-A375-AA2AEB7221CF}" destId="{A90600F6-210D-4F96-93F9-B8DC77389D11}" srcOrd="0" destOrd="0" presId="urn:microsoft.com/office/officeart/2005/8/layout/pyramid2"/>
    <dgm:cxn modelId="{F2D260B7-2025-4C55-AE4C-F8B091999DC7}" srcId="{5E42B58F-BF1F-4080-A5B0-D40ACE227E94}" destId="{5A2166F2-2E68-48B0-BFBB-47635632B961}" srcOrd="3" destOrd="0" parTransId="{282F7C7A-7DEC-4718-AF4D-6646872FE8DD}" sibTransId="{3B8D9DD8-80E2-4E30-92AD-BC100E35E41F}"/>
    <dgm:cxn modelId="{7186B2AD-8204-4C35-A913-F56853A55512}" srcId="{5E42B58F-BF1F-4080-A5B0-D40ACE227E94}" destId="{0D490C6F-3B7B-4367-A375-AA2AEB7221CF}" srcOrd="1" destOrd="0" parTransId="{74FCD5C1-B57C-4A6F-A6D6-826786FCEEDA}" sibTransId="{5BB986EF-4C96-4109-B1F1-6AB54412F2B8}"/>
    <dgm:cxn modelId="{062AAFC4-5E76-403F-9AF0-48295C108172}" srcId="{5E42B58F-BF1F-4080-A5B0-D40ACE227E94}" destId="{B24D76A0-73F7-4F51-A4F2-D3D3FEDB829B}" srcOrd="0" destOrd="0" parTransId="{34253267-D2CD-44FC-BAB3-BEA1DBCA6E35}" sibTransId="{83D3B09C-4119-4E4A-86D1-329D57877B26}"/>
    <dgm:cxn modelId="{F7C49D83-94F7-4A67-B6D3-14394AB2B18E}" type="presParOf" srcId="{FF173032-3A68-4CBB-B403-7A62F4661607}" destId="{B24DE695-7979-4FC6-9088-23DD19822B3E}" srcOrd="0" destOrd="0" presId="urn:microsoft.com/office/officeart/2005/8/layout/pyramid2"/>
    <dgm:cxn modelId="{F7F9FCC1-2596-4372-8AA9-E26760ACC7D0}" type="presParOf" srcId="{FF173032-3A68-4CBB-B403-7A62F4661607}" destId="{E3B5683F-9C42-4D6B-86C2-1AD2DB394C9E}" srcOrd="1" destOrd="0" presId="urn:microsoft.com/office/officeart/2005/8/layout/pyramid2"/>
    <dgm:cxn modelId="{F8F22BC4-FF6D-4401-894F-75E8846A7D86}" type="presParOf" srcId="{E3B5683F-9C42-4D6B-86C2-1AD2DB394C9E}" destId="{9428B12F-6076-45E4-B5CE-413CED43EE38}" srcOrd="0" destOrd="0" presId="urn:microsoft.com/office/officeart/2005/8/layout/pyramid2"/>
    <dgm:cxn modelId="{9BFA0A68-397D-4458-B414-92BCAE236C85}" type="presParOf" srcId="{E3B5683F-9C42-4D6B-86C2-1AD2DB394C9E}" destId="{6D3769F3-B862-4647-81EF-BA260EAB7BB4}" srcOrd="1" destOrd="0" presId="urn:microsoft.com/office/officeart/2005/8/layout/pyramid2"/>
    <dgm:cxn modelId="{1A910A7C-6A17-4825-831D-D692FBC40881}" type="presParOf" srcId="{E3B5683F-9C42-4D6B-86C2-1AD2DB394C9E}" destId="{A90600F6-210D-4F96-93F9-B8DC77389D11}" srcOrd="2" destOrd="0" presId="urn:microsoft.com/office/officeart/2005/8/layout/pyramid2"/>
    <dgm:cxn modelId="{878FE605-807B-4D98-AC55-7F4FB2DB5A48}" type="presParOf" srcId="{E3B5683F-9C42-4D6B-86C2-1AD2DB394C9E}" destId="{812F7BC5-8F01-4B40-B30E-3132B121AE37}" srcOrd="3" destOrd="0" presId="urn:microsoft.com/office/officeart/2005/8/layout/pyramid2"/>
    <dgm:cxn modelId="{68FE5B9D-A7DD-40EE-8EF7-A3135005F4C8}" type="presParOf" srcId="{E3B5683F-9C42-4D6B-86C2-1AD2DB394C9E}" destId="{467C3DCF-7CF3-4525-B3D6-9B903112A221}" srcOrd="4" destOrd="0" presId="urn:microsoft.com/office/officeart/2005/8/layout/pyramid2"/>
    <dgm:cxn modelId="{A0D497E7-D064-4D93-A2CA-7AB1172302B9}" type="presParOf" srcId="{E3B5683F-9C42-4D6B-86C2-1AD2DB394C9E}" destId="{2B822B15-E3EE-46A7-BF69-D7D06D1846C6}" srcOrd="5" destOrd="0" presId="urn:microsoft.com/office/officeart/2005/8/layout/pyramid2"/>
    <dgm:cxn modelId="{E8466109-71A3-4B15-9CCB-D913DF985D69}" type="presParOf" srcId="{E3B5683F-9C42-4D6B-86C2-1AD2DB394C9E}" destId="{4AE9F7EF-16C5-48FE-AADA-50D131D2B288}" srcOrd="6" destOrd="0" presId="urn:microsoft.com/office/officeart/2005/8/layout/pyramid2"/>
    <dgm:cxn modelId="{2E898006-A2C5-4EC5-82E7-FCCC9F8D98EF}" type="presParOf" srcId="{E3B5683F-9C42-4D6B-86C2-1AD2DB394C9E}" destId="{F9847E42-0350-4B5D-9164-B7167F55286E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490D601-F167-43B5-82AC-4C0BB056982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EFDECA93-8B64-46B9-A786-276D996C311A}">
      <dgm:prSet phldrT="[Текст]" custT="1"/>
      <dgm:spPr/>
      <dgm:t>
        <a:bodyPr/>
        <a:lstStyle/>
        <a:p>
          <a:r>
            <a:rPr lang="ru-RU" sz="2200" b="1" dirty="0">
              <a:latin typeface="Times New Roman" panose="02020603050405020304" pitchFamily="18" charset="0"/>
              <a:cs typeface="Times New Roman" panose="02020603050405020304" pitchFamily="18" charset="0"/>
            </a:rPr>
            <a:t>В Доктрине рассмотрены 4 основных пункта относительно информационной безопасности:</a:t>
          </a:r>
        </a:p>
      </dgm:t>
    </dgm:pt>
    <dgm:pt modelId="{7A878CEC-55A5-43B8-960B-3F56041C80D2}" type="parTrans" cxnId="{1B27AD6E-4D1A-465D-B3C2-C13BB8EFB607}">
      <dgm:prSet/>
      <dgm:spPr/>
      <dgm:t>
        <a:bodyPr/>
        <a:lstStyle/>
        <a:p>
          <a:endParaRPr lang="ru-RU" sz="22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F92EC5-91AE-4AF7-B807-B5AC00485D88}" type="sibTrans" cxnId="{1B27AD6E-4D1A-465D-B3C2-C13BB8EFB607}">
      <dgm:prSet/>
      <dgm:spPr/>
      <dgm:t>
        <a:bodyPr/>
        <a:lstStyle/>
        <a:p>
          <a:endParaRPr lang="ru-RU" sz="22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FE4330-6223-4D0E-BE4B-4CF2DAC9EA08}">
      <dgm:prSet phldrT="[Текст]" custT="1"/>
      <dgm:spPr/>
      <dgm:t>
        <a:bodyPr/>
        <a:lstStyle/>
        <a:p>
          <a:r>
            <a:rPr lang="ru-RU" sz="2200" b="0" dirty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Информационная безопасность РФ</a:t>
          </a:r>
        </a:p>
      </dgm:t>
    </dgm:pt>
    <dgm:pt modelId="{D023C862-9F6D-4586-A48A-89A706A803F7}" type="parTrans" cxnId="{622F660B-47B5-46CB-8CAF-E35FF39A8771}">
      <dgm:prSet/>
      <dgm:spPr/>
      <dgm:t>
        <a:bodyPr/>
        <a:lstStyle/>
        <a:p>
          <a:endParaRPr lang="ru-RU" sz="22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64AAAB-F5EF-458A-BBAD-E18E364239CF}" type="sibTrans" cxnId="{622F660B-47B5-46CB-8CAF-E35FF39A8771}">
      <dgm:prSet/>
      <dgm:spPr/>
      <dgm:t>
        <a:bodyPr/>
        <a:lstStyle/>
        <a:p>
          <a:endParaRPr lang="ru-RU" sz="22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8B45DB-8F2D-4320-A1D5-7DEBD49F05A0}">
      <dgm:prSet phldrT="[Текст]" custT="1"/>
      <dgm:spPr/>
      <dgm:t>
        <a:bodyPr/>
        <a:lstStyle/>
        <a:p>
          <a:r>
            <a:rPr lang="ru-RU" sz="2200" b="0" dirty="0">
              <a:latin typeface="Times New Roman" panose="02020603050405020304" pitchFamily="18" charset="0"/>
              <a:cs typeface="Times New Roman" panose="02020603050405020304" pitchFamily="18" charset="0"/>
            </a:rPr>
            <a:t>Организационная основа системы обеспечения информационной безопасности РФ</a:t>
          </a:r>
        </a:p>
      </dgm:t>
    </dgm:pt>
    <dgm:pt modelId="{BDED88DB-EB46-409B-8FB6-9C1A555B60C3}" type="parTrans" cxnId="{2CAEB587-6B2F-4948-97BE-0450E8C51822}">
      <dgm:prSet/>
      <dgm:spPr/>
      <dgm:t>
        <a:bodyPr/>
        <a:lstStyle/>
        <a:p>
          <a:endParaRPr lang="ru-RU" sz="22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B279FD-4F27-47B7-84A7-A00A84DC7C7B}" type="sibTrans" cxnId="{2CAEB587-6B2F-4948-97BE-0450E8C51822}">
      <dgm:prSet/>
      <dgm:spPr/>
      <dgm:t>
        <a:bodyPr/>
        <a:lstStyle/>
        <a:p>
          <a:endParaRPr lang="ru-RU" sz="22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73D9C3-C327-4538-8C02-A5B9575794B9}">
      <dgm:prSet phldrT="[Текст]" custT="1"/>
      <dgm:spPr/>
      <dgm:t>
        <a:bodyPr/>
        <a:lstStyle/>
        <a:p>
          <a:r>
            <a:rPr lang="ru-RU" sz="2200" b="0" dirty="0">
              <a:latin typeface="Times New Roman" panose="02020603050405020304" pitchFamily="18" charset="0"/>
              <a:cs typeface="Times New Roman" panose="02020603050405020304" pitchFamily="18" charset="0"/>
            </a:rPr>
            <a:t>Основные положения государственной политики обеспечения информационной безопасности РФ и основные мероприятия</a:t>
          </a:r>
        </a:p>
      </dgm:t>
    </dgm:pt>
    <dgm:pt modelId="{6997B671-5069-4892-AA97-A8AAB34C3311}" type="parTrans" cxnId="{ECF5E78F-722F-4C0F-8E35-E6D89A856229}">
      <dgm:prSet/>
      <dgm:spPr/>
      <dgm:t>
        <a:bodyPr/>
        <a:lstStyle/>
        <a:p>
          <a:endParaRPr lang="ru-RU" sz="22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AB6D01-8520-4AFC-8C12-F9035915E009}" type="sibTrans" cxnId="{ECF5E78F-722F-4C0F-8E35-E6D89A856229}">
      <dgm:prSet/>
      <dgm:spPr/>
      <dgm:t>
        <a:bodyPr/>
        <a:lstStyle/>
        <a:p>
          <a:endParaRPr lang="ru-RU" sz="22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7530AC-F597-4085-9371-ABBB63070FE4}">
      <dgm:prSet phldrT="[Текст]" custT="1"/>
      <dgm:spPr/>
      <dgm:t>
        <a:bodyPr/>
        <a:lstStyle/>
        <a:p>
          <a:r>
            <a:rPr lang="ru-RU" sz="2200" b="0" dirty="0">
              <a:latin typeface="Times New Roman" panose="02020603050405020304" pitchFamily="18" charset="0"/>
              <a:cs typeface="Times New Roman" panose="02020603050405020304" pitchFamily="18" charset="0"/>
            </a:rPr>
            <a:t>Методы обеспечения информационной безопасности РФ</a:t>
          </a:r>
        </a:p>
      </dgm:t>
    </dgm:pt>
    <dgm:pt modelId="{45E8B0E5-782C-4F38-A6F0-989BDB6655EF}" type="parTrans" cxnId="{DE66BA6A-2CC7-4C42-9A3C-44F71677EBEB}">
      <dgm:prSet/>
      <dgm:spPr/>
      <dgm:t>
        <a:bodyPr/>
        <a:lstStyle/>
        <a:p>
          <a:endParaRPr lang="ru-RU" sz="22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28BCCF-C4BB-456A-8415-B989BD88D00D}" type="sibTrans" cxnId="{DE66BA6A-2CC7-4C42-9A3C-44F71677EBEB}">
      <dgm:prSet/>
      <dgm:spPr/>
      <dgm:t>
        <a:bodyPr/>
        <a:lstStyle/>
        <a:p>
          <a:endParaRPr lang="ru-RU" sz="22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6875DB-56BC-43E8-99DE-04614B02BED7}" type="pres">
      <dgm:prSet presAssocID="{8490D601-F167-43B5-82AC-4C0BB056982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2913DAD-A3B4-4F88-AF3F-3DE6D30D751E}" type="pres">
      <dgm:prSet presAssocID="{EFDECA93-8B64-46B9-A786-276D996C311A}" presName="hierRoot1" presStyleCnt="0"/>
      <dgm:spPr/>
    </dgm:pt>
    <dgm:pt modelId="{DF7A8F7D-2B52-4254-81C1-B7FC49AA208E}" type="pres">
      <dgm:prSet presAssocID="{EFDECA93-8B64-46B9-A786-276D996C311A}" presName="composite" presStyleCnt="0"/>
      <dgm:spPr/>
    </dgm:pt>
    <dgm:pt modelId="{AA93CC53-9589-405C-AA76-43BE6D2E3177}" type="pres">
      <dgm:prSet presAssocID="{EFDECA93-8B64-46B9-A786-276D996C311A}" presName="background" presStyleLbl="node0" presStyleIdx="0" presStyleCnt="1"/>
      <dgm:spPr/>
    </dgm:pt>
    <dgm:pt modelId="{DF3A4331-9D43-42A1-A752-63DCB5155F98}" type="pres">
      <dgm:prSet presAssocID="{EFDECA93-8B64-46B9-A786-276D996C311A}" presName="text" presStyleLbl="fgAcc0" presStyleIdx="0" presStyleCnt="1" custScaleX="266162" custScaleY="628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055B34-68A7-4A73-8675-FF73026B4F3C}" type="pres">
      <dgm:prSet presAssocID="{EFDECA93-8B64-46B9-A786-276D996C311A}" presName="hierChild2" presStyleCnt="0"/>
      <dgm:spPr/>
    </dgm:pt>
    <dgm:pt modelId="{C0F3D64C-A3C1-4D14-9F76-BA5BC4544016}" type="pres">
      <dgm:prSet presAssocID="{D023C862-9F6D-4586-A48A-89A706A803F7}" presName="Name10" presStyleLbl="parChTrans1D2" presStyleIdx="0" presStyleCnt="4"/>
      <dgm:spPr/>
      <dgm:t>
        <a:bodyPr/>
        <a:lstStyle/>
        <a:p>
          <a:endParaRPr lang="ru-RU"/>
        </a:p>
      </dgm:t>
    </dgm:pt>
    <dgm:pt modelId="{20B6B009-B29D-447C-96CB-C3B46B3E83AA}" type="pres">
      <dgm:prSet presAssocID="{03FE4330-6223-4D0E-BE4B-4CF2DAC9EA08}" presName="hierRoot2" presStyleCnt="0"/>
      <dgm:spPr/>
    </dgm:pt>
    <dgm:pt modelId="{D518299A-E4D7-45BE-9934-C7FD169FFB75}" type="pres">
      <dgm:prSet presAssocID="{03FE4330-6223-4D0E-BE4B-4CF2DAC9EA08}" presName="composite2" presStyleCnt="0"/>
      <dgm:spPr/>
    </dgm:pt>
    <dgm:pt modelId="{250D65CD-D23C-4B86-BCC2-5A9B32CE1785}" type="pres">
      <dgm:prSet presAssocID="{03FE4330-6223-4D0E-BE4B-4CF2DAC9EA08}" presName="background2" presStyleLbl="node2" presStyleIdx="0" presStyleCnt="4"/>
      <dgm:spPr/>
    </dgm:pt>
    <dgm:pt modelId="{BB5FC733-2293-445C-A07E-05B78A410824}" type="pres">
      <dgm:prSet presAssocID="{03FE4330-6223-4D0E-BE4B-4CF2DAC9EA08}" presName="text2" presStyleLbl="fgAcc2" presStyleIdx="0" presStyleCnt="4" custScaleY="1585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CA51D9A-392B-47AA-B8DA-6C402A17AB16}" type="pres">
      <dgm:prSet presAssocID="{03FE4330-6223-4D0E-BE4B-4CF2DAC9EA08}" presName="hierChild3" presStyleCnt="0"/>
      <dgm:spPr/>
    </dgm:pt>
    <dgm:pt modelId="{F18DC7B8-668E-4B76-8C52-3CF3C3B48DC6}" type="pres">
      <dgm:prSet presAssocID="{45E8B0E5-782C-4F38-A6F0-989BDB6655EF}" presName="Name10" presStyleLbl="parChTrans1D2" presStyleIdx="1" presStyleCnt="4"/>
      <dgm:spPr/>
      <dgm:t>
        <a:bodyPr/>
        <a:lstStyle/>
        <a:p>
          <a:endParaRPr lang="ru-RU"/>
        </a:p>
      </dgm:t>
    </dgm:pt>
    <dgm:pt modelId="{413A41BE-846B-4249-8432-238DD24BBF4D}" type="pres">
      <dgm:prSet presAssocID="{157530AC-F597-4085-9371-ABBB63070FE4}" presName="hierRoot2" presStyleCnt="0"/>
      <dgm:spPr/>
    </dgm:pt>
    <dgm:pt modelId="{94D3CD91-665A-41A3-B129-B3FC23F20304}" type="pres">
      <dgm:prSet presAssocID="{157530AC-F597-4085-9371-ABBB63070FE4}" presName="composite2" presStyleCnt="0"/>
      <dgm:spPr/>
    </dgm:pt>
    <dgm:pt modelId="{E8AD5BAB-8D26-4A40-8C5E-0BF6564415D1}" type="pres">
      <dgm:prSet presAssocID="{157530AC-F597-4085-9371-ABBB63070FE4}" presName="background2" presStyleLbl="node2" presStyleIdx="1" presStyleCnt="4"/>
      <dgm:spPr/>
    </dgm:pt>
    <dgm:pt modelId="{892115C1-8047-4413-AE71-AE6EF4017CAD}" type="pres">
      <dgm:prSet presAssocID="{157530AC-F597-4085-9371-ABBB63070FE4}" presName="text2" presStyleLbl="fgAcc2" presStyleIdx="1" presStyleCnt="4" custScaleY="1675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2CAD4AC-77B3-49D9-A50D-96158246292F}" type="pres">
      <dgm:prSet presAssocID="{157530AC-F597-4085-9371-ABBB63070FE4}" presName="hierChild3" presStyleCnt="0"/>
      <dgm:spPr/>
    </dgm:pt>
    <dgm:pt modelId="{9611FB29-A7E0-49DF-ACC7-F244FB9242B3}" type="pres">
      <dgm:prSet presAssocID="{6997B671-5069-4892-AA97-A8AAB34C3311}" presName="Name10" presStyleLbl="parChTrans1D2" presStyleIdx="2" presStyleCnt="4"/>
      <dgm:spPr/>
      <dgm:t>
        <a:bodyPr/>
        <a:lstStyle/>
        <a:p>
          <a:endParaRPr lang="ru-RU"/>
        </a:p>
      </dgm:t>
    </dgm:pt>
    <dgm:pt modelId="{1B378552-EA5A-47E4-B5D8-539E8BB25F21}" type="pres">
      <dgm:prSet presAssocID="{7473D9C3-C327-4538-8C02-A5B9575794B9}" presName="hierRoot2" presStyleCnt="0"/>
      <dgm:spPr/>
    </dgm:pt>
    <dgm:pt modelId="{D2ECEFF3-A8DF-48FF-8FB7-7A556747022B}" type="pres">
      <dgm:prSet presAssocID="{7473D9C3-C327-4538-8C02-A5B9575794B9}" presName="composite2" presStyleCnt="0"/>
      <dgm:spPr/>
    </dgm:pt>
    <dgm:pt modelId="{6E6F64EF-E365-4C6C-911B-CB211E91DCEA}" type="pres">
      <dgm:prSet presAssocID="{7473D9C3-C327-4538-8C02-A5B9575794B9}" presName="background2" presStyleLbl="node2" presStyleIdx="2" presStyleCnt="4"/>
      <dgm:spPr/>
    </dgm:pt>
    <dgm:pt modelId="{15945B96-8B07-4A9E-9392-8CD499D92E8A}" type="pres">
      <dgm:prSet presAssocID="{7473D9C3-C327-4538-8C02-A5B9575794B9}" presName="text2" presStyleLbl="fgAcc2" presStyleIdx="2" presStyleCnt="4" custScaleY="1653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5750415-408D-47A2-9A26-40B38B8B0034}" type="pres">
      <dgm:prSet presAssocID="{7473D9C3-C327-4538-8C02-A5B9575794B9}" presName="hierChild3" presStyleCnt="0"/>
      <dgm:spPr/>
    </dgm:pt>
    <dgm:pt modelId="{249E3DDE-E22D-4075-B706-DB02ED2DF3C6}" type="pres">
      <dgm:prSet presAssocID="{BDED88DB-EB46-409B-8FB6-9C1A555B60C3}" presName="Name10" presStyleLbl="parChTrans1D2" presStyleIdx="3" presStyleCnt="4"/>
      <dgm:spPr/>
      <dgm:t>
        <a:bodyPr/>
        <a:lstStyle/>
        <a:p>
          <a:endParaRPr lang="ru-RU"/>
        </a:p>
      </dgm:t>
    </dgm:pt>
    <dgm:pt modelId="{64A3B47B-19E1-45DB-8B8D-96D8761CAE58}" type="pres">
      <dgm:prSet presAssocID="{548B45DB-8F2D-4320-A1D5-7DEBD49F05A0}" presName="hierRoot2" presStyleCnt="0"/>
      <dgm:spPr/>
    </dgm:pt>
    <dgm:pt modelId="{370CA8AE-613D-45D2-AEB0-831AD7631A31}" type="pres">
      <dgm:prSet presAssocID="{548B45DB-8F2D-4320-A1D5-7DEBD49F05A0}" presName="composite2" presStyleCnt="0"/>
      <dgm:spPr/>
    </dgm:pt>
    <dgm:pt modelId="{C07A7935-6EDD-4C39-A5BB-E8DA75DEBCF8}" type="pres">
      <dgm:prSet presAssocID="{548B45DB-8F2D-4320-A1D5-7DEBD49F05A0}" presName="background2" presStyleLbl="node2" presStyleIdx="3" presStyleCnt="4"/>
      <dgm:spPr/>
    </dgm:pt>
    <dgm:pt modelId="{8E4A6042-C766-49CF-9C4B-A5403182DB38}" type="pres">
      <dgm:prSet presAssocID="{548B45DB-8F2D-4320-A1D5-7DEBD49F05A0}" presName="text2" presStyleLbl="fgAcc2" presStyleIdx="3" presStyleCnt="4" custScaleY="1656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AB127DC-F989-492E-8BF0-31D76C777A1C}" type="pres">
      <dgm:prSet presAssocID="{548B45DB-8F2D-4320-A1D5-7DEBD49F05A0}" presName="hierChild3" presStyleCnt="0"/>
      <dgm:spPr/>
    </dgm:pt>
  </dgm:ptLst>
  <dgm:cxnLst>
    <dgm:cxn modelId="{DE66BA6A-2CC7-4C42-9A3C-44F71677EBEB}" srcId="{EFDECA93-8B64-46B9-A786-276D996C311A}" destId="{157530AC-F597-4085-9371-ABBB63070FE4}" srcOrd="1" destOrd="0" parTransId="{45E8B0E5-782C-4F38-A6F0-989BDB6655EF}" sibTransId="{1B28BCCF-C4BB-456A-8415-B989BD88D00D}"/>
    <dgm:cxn modelId="{2EF79644-1158-44EC-80AB-A6B8325A5968}" type="presOf" srcId="{8490D601-F167-43B5-82AC-4C0BB0569823}" destId="{BC6875DB-56BC-43E8-99DE-04614B02BED7}" srcOrd="0" destOrd="0" presId="urn:microsoft.com/office/officeart/2005/8/layout/hierarchy1"/>
    <dgm:cxn modelId="{2C5FCAFA-3152-4BFB-9BF8-A079D2343A14}" type="presOf" srcId="{EFDECA93-8B64-46B9-A786-276D996C311A}" destId="{DF3A4331-9D43-42A1-A752-63DCB5155F98}" srcOrd="0" destOrd="0" presId="urn:microsoft.com/office/officeart/2005/8/layout/hierarchy1"/>
    <dgm:cxn modelId="{1B27AD6E-4D1A-465D-B3C2-C13BB8EFB607}" srcId="{8490D601-F167-43B5-82AC-4C0BB0569823}" destId="{EFDECA93-8B64-46B9-A786-276D996C311A}" srcOrd="0" destOrd="0" parTransId="{7A878CEC-55A5-43B8-960B-3F56041C80D2}" sibTransId="{29F92EC5-91AE-4AF7-B807-B5AC00485D88}"/>
    <dgm:cxn modelId="{B5435ED6-140F-45AE-B6F7-314A4E6BFCC0}" type="presOf" srcId="{548B45DB-8F2D-4320-A1D5-7DEBD49F05A0}" destId="{8E4A6042-C766-49CF-9C4B-A5403182DB38}" srcOrd="0" destOrd="0" presId="urn:microsoft.com/office/officeart/2005/8/layout/hierarchy1"/>
    <dgm:cxn modelId="{519F6C1D-B876-4C2B-9145-5CA47F7D04EA}" type="presOf" srcId="{7473D9C3-C327-4538-8C02-A5B9575794B9}" destId="{15945B96-8B07-4A9E-9392-8CD499D92E8A}" srcOrd="0" destOrd="0" presId="urn:microsoft.com/office/officeart/2005/8/layout/hierarchy1"/>
    <dgm:cxn modelId="{A8A9AF2E-B6AF-4606-B487-43E77075E744}" type="presOf" srcId="{03FE4330-6223-4D0E-BE4B-4CF2DAC9EA08}" destId="{BB5FC733-2293-445C-A07E-05B78A410824}" srcOrd="0" destOrd="0" presId="urn:microsoft.com/office/officeart/2005/8/layout/hierarchy1"/>
    <dgm:cxn modelId="{ECF5E78F-722F-4C0F-8E35-E6D89A856229}" srcId="{EFDECA93-8B64-46B9-A786-276D996C311A}" destId="{7473D9C3-C327-4538-8C02-A5B9575794B9}" srcOrd="2" destOrd="0" parTransId="{6997B671-5069-4892-AA97-A8AAB34C3311}" sibTransId="{0EAB6D01-8520-4AFC-8C12-F9035915E009}"/>
    <dgm:cxn modelId="{77D81FD8-F32C-4174-94D6-0BFC0EA1DDC5}" type="presOf" srcId="{D023C862-9F6D-4586-A48A-89A706A803F7}" destId="{C0F3D64C-A3C1-4D14-9F76-BA5BC4544016}" srcOrd="0" destOrd="0" presId="urn:microsoft.com/office/officeart/2005/8/layout/hierarchy1"/>
    <dgm:cxn modelId="{A9DDAEF0-ED41-49C5-AA4B-ABE006B270CE}" type="presOf" srcId="{BDED88DB-EB46-409B-8FB6-9C1A555B60C3}" destId="{249E3DDE-E22D-4075-B706-DB02ED2DF3C6}" srcOrd="0" destOrd="0" presId="urn:microsoft.com/office/officeart/2005/8/layout/hierarchy1"/>
    <dgm:cxn modelId="{8183459D-01C5-4D0B-A1B4-14B110EEDC82}" type="presOf" srcId="{157530AC-F597-4085-9371-ABBB63070FE4}" destId="{892115C1-8047-4413-AE71-AE6EF4017CAD}" srcOrd="0" destOrd="0" presId="urn:microsoft.com/office/officeart/2005/8/layout/hierarchy1"/>
    <dgm:cxn modelId="{622F660B-47B5-46CB-8CAF-E35FF39A8771}" srcId="{EFDECA93-8B64-46B9-A786-276D996C311A}" destId="{03FE4330-6223-4D0E-BE4B-4CF2DAC9EA08}" srcOrd="0" destOrd="0" parTransId="{D023C862-9F6D-4586-A48A-89A706A803F7}" sibTransId="{9764AAAB-F5EF-458A-BBAD-E18E364239CF}"/>
    <dgm:cxn modelId="{2CAEB587-6B2F-4948-97BE-0450E8C51822}" srcId="{EFDECA93-8B64-46B9-A786-276D996C311A}" destId="{548B45DB-8F2D-4320-A1D5-7DEBD49F05A0}" srcOrd="3" destOrd="0" parTransId="{BDED88DB-EB46-409B-8FB6-9C1A555B60C3}" sibTransId="{A8B279FD-4F27-47B7-84A7-A00A84DC7C7B}"/>
    <dgm:cxn modelId="{3D6ADA3C-3117-4368-B86B-090499566DDF}" type="presOf" srcId="{45E8B0E5-782C-4F38-A6F0-989BDB6655EF}" destId="{F18DC7B8-668E-4B76-8C52-3CF3C3B48DC6}" srcOrd="0" destOrd="0" presId="urn:microsoft.com/office/officeart/2005/8/layout/hierarchy1"/>
    <dgm:cxn modelId="{47DEC395-7462-4360-86C4-BBC9F35F8CD1}" type="presOf" srcId="{6997B671-5069-4892-AA97-A8AAB34C3311}" destId="{9611FB29-A7E0-49DF-ACC7-F244FB9242B3}" srcOrd="0" destOrd="0" presId="urn:microsoft.com/office/officeart/2005/8/layout/hierarchy1"/>
    <dgm:cxn modelId="{480977F2-BDF8-4B92-93BF-6069FC9B06D9}" type="presParOf" srcId="{BC6875DB-56BC-43E8-99DE-04614B02BED7}" destId="{62913DAD-A3B4-4F88-AF3F-3DE6D30D751E}" srcOrd="0" destOrd="0" presId="urn:microsoft.com/office/officeart/2005/8/layout/hierarchy1"/>
    <dgm:cxn modelId="{86A672C0-818E-445C-8F8F-C87E20EE6F25}" type="presParOf" srcId="{62913DAD-A3B4-4F88-AF3F-3DE6D30D751E}" destId="{DF7A8F7D-2B52-4254-81C1-B7FC49AA208E}" srcOrd="0" destOrd="0" presId="urn:microsoft.com/office/officeart/2005/8/layout/hierarchy1"/>
    <dgm:cxn modelId="{EBB64950-B9B8-4FF2-BCFE-D945A7B21BA4}" type="presParOf" srcId="{DF7A8F7D-2B52-4254-81C1-B7FC49AA208E}" destId="{AA93CC53-9589-405C-AA76-43BE6D2E3177}" srcOrd="0" destOrd="0" presId="urn:microsoft.com/office/officeart/2005/8/layout/hierarchy1"/>
    <dgm:cxn modelId="{5FC2BE52-DAD5-4951-83F4-FEC4441BA5D4}" type="presParOf" srcId="{DF7A8F7D-2B52-4254-81C1-B7FC49AA208E}" destId="{DF3A4331-9D43-42A1-A752-63DCB5155F98}" srcOrd="1" destOrd="0" presId="urn:microsoft.com/office/officeart/2005/8/layout/hierarchy1"/>
    <dgm:cxn modelId="{950101E9-B0BA-44F3-9187-BBD08A6AD97A}" type="presParOf" srcId="{62913DAD-A3B4-4F88-AF3F-3DE6D30D751E}" destId="{DA055B34-68A7-4A73-8675-FF73026B4F3C}" srcOrd="1" destOrd="0" presId="urn:microsoft.com/office/officeart/2005/8/layout/hierarchy1"/>
    <dgm:cxn modelId="{0678B99A-13F9-40BE-BEFB-A09047475AC3}" type="presParOf" srcId="{DA055B34-68A7-4A73-8675-FF73026B4F3C}" destId="{C0F3D64C-A3C1-4D14-9F76-BA5BC4544016}" srcOrd="0" destOrd="0" presId="urn:microsoft.com/office/officeart/2005/8/layout/hierarchy1"/>
    <dgm:cxn modelId="{766FE453-0ED6-4AAE-9898-6179D9ECA402}" type="presParOf" srcId="{DA055B34-68A7-4A73-8675-FF73026B4F3C}" destId="{20B6B009-B29D-447C-96CB-C3B46B3E83AA}" srcOrd="1" destOrd="0" presId="urn:microsoft.com/office/officeart/2005/8/layout/hierarchy1"/>
    <dgm:cxn modelId="{AA8720E7-263D-41E9-BDAC-A5315A335F64}" type="presParOf" srcId="{20B6B009-B29D-447C-96CB-C3B46B3E83AA}" destId="{D518299A-E4D7-45BE-9934-C7FD169FFB75}" srcOrd="0" destOrd="0" presId="urn:microsoft.com/office/officeart/2005/8/layout/hierarchy1"/>
    <dgm:cxn modelId="{18FAC066-69A2-47D8-885A-9A77C953C274}" type="presParOf" srcId="{D518299A-E4D7-45BE-9934-C7FD169FFB75}" destId="{250D65CD-D23C-4B86-BCC2-5A9B32CE1785}" srcOrd="0" destOrd="0" presId="urn:microsoft.com/office/officeart/2005/8/layout/hierarchy1"/>
    <dgm:cxn modelId="{7AFF5D99-850E-4DCF-A6A5-A247F9422B80}" type="presParOf" srcId="{D518299A-E4D7-45BE-9934-C7FD169FFB75}" destId="{BB5FC733-2293-445C-A07E-05B78A410824}" srcOrd="1" destOrd="0" presId="urn:microsoft.com/office/officeart/2005/8/layout/hierarchy1"/>
    <dgm:cxn modelId="{DEBE5942-8DDF-4C50-8CF9-2F8119991AB9}" type="presParOf" srcId="{20B6B009-B29D-447C-96CB-C3B46B3E83AA}" destId="{8CA51D9A-392B-47AA-B8DA-6C402A17AB16}" srcOrd="1" destOrd="0" presId="urn:microsoft.com/office/officeart/2005/8/layout/hierarchy1"/>
    <dgm:cxn modelId="{1AE70991-81B1-451B-9768-5997BE8B3975}" type="presParOf" srcId="{DA055B34-68A7-4A73-8675-FF73026B4F3C}" destId="{F18DC7B8-668E-4B76-8C52-3CF3C3B48DC6}" srcOrd="2" destOrd="0" presId="urn:microsoft.com/office/officeart/2005/8/layout/hierarchy1"/>
    <dgm:cxn modelId="{5DE27F4E-A48E-4361-9FC7-0E768165FDF4}" type="presParOf" srcId="{DA055B34-68A7-4A73-8675-FF73026B4F3C}" destId="{413A41BE-846B-4249-8432-238DD24BBF4D}" srcOrd="3" destOrd="0" presId="urn:microsoft.com/office/officeart/2005/8/layout/hierarchy1"/>
    <dgm:cxn modelId="{28F2AC99-5BC1-4004-A600-9409F89AF6D2}" type="presParOf" srcId="{413A41BE-846B-4249-8432-238DD24BBF4D}" destId="{94D3CD91-665A-41A3-B129-B3FC23F20304}" srcOrd="0" destOrd="0" presId="urn:microsoft.com/office/officeart/2005/8/layout/hierarchy1"/>
    <dgm:cxn modelId="{4E593039-49F0-4D58-BF0C-C1BF1D1D055F}" type="presParOf" srcId="{94D3CD91-665A-41A3-B129-B3FC23F20304}" destId="{E8AD5BAB-8D26-4A40-8C5E-0BF6564415D1}" srcOrd="0" destOrd="0" presId="urn:microsoft.com/office/officeart/2005/8/layout/hierarchy1"/>
    <dgm:cxn modelId="{6CF47493-811B-4CFD-B08F-3F46878E658D}" type="presParOf" srcId="{94D3CD91-665A-41A3-B129-B3FC23F20304}" destId="{892115C1-8047-4413-AE71-AE6EF4017CAD}" srcOrd="1" destOrd="0" presId="urn:microsoft.com/office/officeart/2005/8/layout/hierarchy1"/>
    <dgm:cxn modelId="{EBBFE1E7-F957-4706-B7BB-A96CFF22F989}" type="presParOf" srcId="{413A41BE-846B-4249-8432-238DD24BBF4D}" destId="{E2CAD4AC-77B3-49D9-A50D-96158246292F}" srcOrd="1" destOrd="0" presId="urn:microsoft.com/office/officeart/2005/8/layout/hierarchy1"/>
    <dgm:cxn modelId="{B0EEA62A-33BC-4711-B5B0-F1555F714F9E}" type="presParOf" srcId="{DA055B34-68A7-4A73-8675-FF73026B4F3C}" destId="{9611FB29-A7E0-49DF-ACC7-F244FB9242B3}" srcOrd="4" destOrd="0" presId="urn:microsoft.com/office/officeart/2005/8/layout/hierarchy1"/>
    <dgm:cxn modelId="{6D034B7E-9DF1-41D3-A7FA-14F29B09B8A1}" type="presParOf" srcId="{DA055B34-68A7-4A73-8675-FF73026B4F3C}" destId="{1B378552-EA5A-47E4-B5D8-539E8BB25F21}" srcOrd="5" destOrd="0" presId="urn:microsoft.com/office/officeart/2005/8/layout/hierarchy1"/>
    <dgm:cxn modelId="{21A6206A-7238-412F-A21E-377B6E4751A1}" type="presParOf" srcId="{1B378552-EA5A-47E4-B5D8-539E8BB25F21}" destId="{D2ECEFF3-A8DF-48FF-8FB7-7A556747022B}" srcOrd="0" destOrd="0" presId="urn:microsoft.com/office/officeart/2005/8/layout/hierarchy1"/>
    <dgm:cxn modelId="{30F72A3D-39B5-468C-A48B-2C8EAAA19891}" type="presParOf" srcId="{D2ECEFF3-A8DF-48FF-8FB7-7A556747022B}" destId="{6E6F64EF-E365-4C6C-911B-CB211E91DCEA}" srcOrd="0" destOrd="0" presId="urn:microsoft.com/office/officeart/2005/8/layout/hierarchy1"/>
    <dgm:cxn modelId="{32E473D5-351B-46CE-84D3-40E8ECFD6E9B}" type="presParOf" srcId="{D2ECEFF3-A8DF-48FF-8FB7-7A556747022B}" destId="{15945B96-8B07-4A9E-9392-8CD499D92E8A}" srcOrd="1" destOrd="0" presId="urn:microsoft.com/office/officeart/2005/8/layout/hierarchy1"/>
    <dgm:cxn modelId="{0EAE9976-1A81-44BE-86FD-C3631E10EA80}" type="presParOf" srcId="{1B378552-EA5A-47E4-B5D8-539E8BB25F21}" destId="{C5750415-408D-47A2-9A26-40B38B8B0034}" srcOrd="1" destOrd="0" presId="urn:microsoft.com/office/officeart/2005/8/layout/hierarchy1"/>
    <dgm:cxn modelId="{9401597C-88FC-4E94-A293-9E4C8696849E}" type="presParOf" srcId="{DA055B34-68A7-4A73-8675-FF73026B4F3C}" destId="{249E3DDE-E22D-4075-B706-DB02ED2DF3C6}" srcOrd="6" destOrd="0" presId="urn:microsoft.com/office/officeart/2005/8/layout/hierarchy1"/>
    <dgm:cxn modelId="{342347D0-60DF-405C-9991-935724822D38}" type="presParOf" srcId="{DA055B34-68A7-4A73-8675-FF73026B4F3C}" destId="{64A3B47B-19E1-45DB-8B8D-96D8761CAE58}" srcOrd="7" destOrd="0" presId="urn:microsoft.com/office/officeart/2005/8/layout/hierarchy1"/>
    <dgm:cxn modelId="{E3EB4BDC-8C08-4CB2-BF6A-C4211065E034}" type="presParOf" srcId="{64A3B47B-19E1-45DB-8B8D-96D8761CAE58}" destId="{370CA8AE-613D-45D2-AEB0-831AD7631A31}" srcOrd="0" destOrd="0" presId="urn:microsoft.com/office/officeart/2005/8/layout/hierarchy1"/>
    <dgm:cxn modelId="{B09C3D00-E07B-4A68-B470-9A50609F3991}" type="presParOf" srcId="{370CA8AE-613D-45D2-AEB0-831AD7631A31}" destId="{C07A7935-6EDD-4C39-A5BB-E8DA75DEBCF8}" srcOrd="0" destOrd="0" presId="urn:microsoft.com/office/officeart/2005/8/layout/hierarchy1"/>
    <dgm:cxn modelId="{403B33D0-A24B-4AC2-B8DA-7826019E5983}" type="presParOf" srcId="{370CA8AE-613D-45D2-AEB0-831AD7631A31}" destId="{8E4A6042-C766-49CF-9C4B-A5403182DB38}" srcOrd="1" destOrd="0" presId="urn:microsoft.com/office/officeart/2005/8/layout/hierarchy1"/>
    <dgm:cxn modelId="{621C9F79-6B3D-4E5C-BCB5-C89688D57BEA}" type="presParOf" srcId="{64A3B47B-19E1-45DB-8B8D-96D8761CAE58}" destId="{9AB127DC-F989-492E-8BF0-31D76C777A1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67B5966-2E52-47A4-8578-AA0EB0CD95B0}" type="doc">
      <dgm:prSet loTypeId="urn:microsoft.com/office/officeart/2005/8/layout/hierarchy2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DE1549C-1591-49F8-BBFD-93C983F39DFD}">
      <dgm:prSet phldrT="[Текст]" custT="1"/>
      <dgm:spPr/>
      <dgm:t>
        <a:bodyPr/>
        <a:lstStyle/>
        <a:p>
          <a:r>
            <a: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 общедоступной информации относятся общеизвестные сведения и иная информация, доступ к которой не ограничен. Доступ не может быть ограничен:</a:t>
          </a:r>
        </a:p>
      </dgm:t>
    </dgm:pt>
    <dgm:pt modelId="{99A9EB8F-96B6-475A-B74E-F70658C630F3}" type="parTrans" cxnId="{B2CD1A47-9D39-43CB-9AF4-89F75D9573D1}">
      <dgm:prSet/>
      <dgm:spPr/>
      <dgm:t>
        <a:bodyPr/>
        <a:lstStyle/>
        <a:p>
          <a:endParaRPr lang="ru-RU" sz="4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B22490-571C-4E5A-ADCB-4C2FC1A0BFA9}" type="sibTrans" cxnId="{B2CD1A47-9D39-43CB-9AF4-89F75D9573D1}">
      <dgm:prSet/>
      <dgm:spPr/>
      <dgm:t>
        <a:bodyPr/>
        <a:lstStyle/>
        <a:p>
          <a:endParaRPr lang="ru-RU" sz="4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20F1B2-AF15-49B2-975F-E70FA93203BB}">
      <dgm:prSet phldrT="[Текст]" custT="1"/>
      <dgm:spPr/>
      <dgm:t>
        <a:bodyPr/>
        <a:lstStyle/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к нормативным правовым актам, затрагивающим права, свободы и обязанности человека и гражданина;</a:t>
          </a:r>
        </a:p>
      </dgm:t>
    </dgm:pt>
    <dgm:pt modelId="{F79A3E07-BF69-408F-AAA0-8346135AFA83}" type="parTrans" cxnId="{D3FB03EF-6272-4284-867C-64D8099D2B02}">
      <dgm:prSet custT="1"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8C2E49-2C05-4751-A355-66CB0BF711F1}" type="sibTrans" cxnId="{D3FB03EF-6272-4284-867C-64D8099D2B02}">
      <dgm:prSet/>
      <dgm:spPr/>
      <dgm:t>
        <a:bodyPr/>
        <a:lstStyle/>
        <a:p>
          <a:endParaRPr lang="ru-RU" sz="4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AEB0A0-065A-4786-8429-DC7CC86055A8}">
      <dgm:prSet phldrT="[Текст]" custT="1"/>
      <dgm:spPr/>
      <dgm:t>
        <a:bodyPr/>
        <a:lstStyle/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информации о состоянии окружающей среды;</a:t>
          </a:r>
        </a:p>
      </dgm:t>
    </dgm:pt>
    <dgm:pt modelId="{ED72293B-44F4-413A-A660-DFC6A0E3F62B}" type="parTrans" cxnId="{FF0B0B98-7A22-4359-9210-2E2CCFE042C8}">
      <dgm:prSet custT="1"/>
      <dgm:spPr/>
      <dgm:t>
        <a:bodyPr/>
        <a:lstStyle/>
        <a:p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3831D2-5684-4249-B8EC-7AEC38B3AD82}" type="sibTrans" cxnId="{FF0B0B98-7A22-4359-9210-2E2CCFE042C8}">
      <dgm:prSet/>
      <dgm:spPr/>
      <dgm:t>
        <a:bodyPr/>
        <a:lstStyle/>
        <a:p>
          <a:endParaRPr lang="ru-RU" sz="4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EB0CAF-431C-4C41-A213-43747A97C692}">
      <dgm:prSet phldrT="[Текст]" custT="1"/>
      <dgm:spPr/>
      <dgm:t>
        <a:bodyPr/>
        <a:lstStyle/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информации о деятельности государственных органов и органов местного самоуправления;</a:t>
          </a:r>
        </a:p>
      </dgm:t>
    </dgm:pt>
    <dgm:pt modelId="{EB9AE659-7A19-4566-A6AF-5E158934550B}" type="parTrans" cxnId="{6487C9CA-029C-4009-8493-493322A7158E}">
      <dgm:prSet custT="1"/>
      <dgm:spPr/>
      <dgm:t>
        <a:bodyPr/>
        <a:lstStyle/>
        <a:p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CA752A-547B-469C-95EC-110869D75302}" type="sibTrans" cxnId="{6487C9CA-029C-4009-8493-493322A7158E}">
      <dgm:prSet/>
      <dgm:spPr/>
      <dgm:t>
        <a:bodyPr/>
        <a:lstStyle/>
        <a:p>
          <a:endParaRPr lang="ru-RU" sz="4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D9ACA2-299B-4D72-8BB5-04B1F44FCB22}">
      <dgm:prSet phldrT="[Текст]" custT="1"/>
      <dgm:spPr/>
      <dgm:t>
        <a:bodyPr/>
        <a:lstStyle/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информации, накапливаемой в открытых фондах библиотек, музеев и архивов;</a:t>
          </a:r>
        </a:p>
      </dgm:t>
    </dgm:pt>
    <dgm:pt modelId="{F9D7983D-E1EE-47B4-9260-01EF12F2C7FF}" type="parTrans" cxnId="{E3343CA6-1184-4ED9-A40A-32D4907D7E93}">
      <dgm:prSet custT="1"/>
      <dgm:spPr/>
      <dgm:t>
        <a:bodyPr/>
        <a:lstStyle/>
        <a:p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57AD92-F714-45B8-A8C6-E31A6D708419}" type="sibTrans" cxnId="{E3343CA6-1184-4ED9-A40A-32D4907D7E93}">
      <dgm:prSet/>
      <dgm:spPr/>
      <dgm:t>
        <a:bodyPr/>
        <a:lstStyle/>
        <a:p>
          <a:endParaRPr lang="ru-RU" sz="4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99B9B5-8FA0-4642-AC6E-F856C0B41F5C}">
      <dgm:prSet phldrT="[Текст]" custT="1"/>
      <dgm:spPr/>
      <dgm:t>
        <a:bodyPr/>
        <a:lstStyle/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иной информации, недопустимость ограничения доступа к которой установлена федеральными законами</a:t>
          </a:r>
        </a:p>
      </dgm:t>
    </dgm:pt>
    <dgm:pt modelId="{01E8AA19-3705-4C3D-A9FC-140980CA967C}" type="parTrans" cxnId="{5FBC38A8-ABD2-438F-8D4B-CF3377A04C41}">
      <dgm:prSet custT="1"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0E088F-5323-4892-9CB9-EA8ACFEACD8B}" type="sibTrans" cxnId="{5FBC38A8-ABD2-438F-8D4B-CF3377A04C41}">
      <dgm:prSet/>
      <dgm:spPr/>
      <dgm:t>
        <a:bodyPr/>
        <a:lstStyle/>
        <a:p>
          <a:endParaRPr lang="ru-RU" sz="4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28E9FD-C726-409E-B674-322BF35AA196}" type="pres">
      <dgm:prSet presAssocID="{C67B5966-2E52-47A4-8578-AA0EB0CD95B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3FA3690-AD22-403F-AE2D-6C08BAD36410}" type="pres">
      <dgm:prSet presAssocID="{7DE1549C-1591-49F8-BBFD-93C983F39DFD}" presName="root1" presStyleCnt="0"/>
      <dgm:spPr/>
    </dgm:pt>
    <dgm:pt modelId="{E0A89298-93D7-459C-BB8E-439F0AB76BA5}" type="pres">
      <dgm:prSet presAssocID="{7DE1549C-1591-49F8-BBFD-93C983F39DFD}" presName="LevelOneTextNode" presStyleLbl="node0" presStyleIdx="0" presStyleCnt="1" custScaleX="248166" custScaleY="2449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4B8122A-C0D2-4B1C-BE67-599344ACA143}" type="pres">
      <dgm:prSet presAssocID="{7DE1549C-1591-49F8-BBFD-93C983F39DFD}" presName="level2hierChild" presStyleCnt="0"/>
      <dgm:spPr/>
    </dgm:pt>
    <dgm:pt modelId="{DB86B73B-EF14-4094-BF01-124A900936CB}" type="pres">
      <dgm:prSet presAssocID="{F79A3E07-BF69-408F-AAA0-8346135AFA83}" presName="conn2-1" presStyleLbl="parChTrans1D2" presStyleIdx="0" presStyleCnt="5"/>
      <dgm:spPr/>
      <dgm:t>
        <a:bodyPr/>
        <a:lstStyle/>
        <a:p>
          <a:endParaRPr lang="ru-RU"/>
        </a:p>
      </dgm:t>
    </dgm:pt>
    <dgm:pt modelId="{4AF148E7-1DDD-4898-A439-ABE23421725B}" type="pres">
      <dgm:prSet presAssocID="{F79A3E07-BF69-408F-AAA0-8346135AFA83}" presName="connTx" presStyleLbl="parChTrans1D2" presStyleIdx="0" presStyleCnt="5"/>
      <dgm:spPr/>
      <dgm:t>
        <a:bodyPr/>
        <a:lstStyle/>
        <a:p>
          <a:endParaRPr lang="ru-RU"/>
        </a:p>
      </dgm:t>
    </dgm:pt>
    <dgm:pt modelId="{E70F7B4A-5F32-48CE-90F9-EDF2911AD024}" type="pres">
      <dgm:prSet presAssocID="{6020F1B2-AF15-49B2-975F-E70FA93203BB}" presName="root2" presStyleCnt="0"/>
      <dgm:spPr/>
    </dgm:pt>
    <dgm:pt modelId="{0A25DA95-38DC-455C-89EB-6B558AB5E364}" type="pres">
      <dgm:prSet presAssocID="{6020F1B2-AF15-49B2-975F-E70FA93203BB}" presName="LevelTwoTextNode" presStyleLbl="node2" presStyleIdx="0" presStyleCnt="5" custScaleX="2953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689F629-1086-4CAD-8618-2B94B209A58F}" type="pres">
      <dgm:prSet presAssocID="{6020F1B2-AF15-49B2-975F-E70FA93203BB}" presName="level3hierChild" presStyleCnt="0"/>
      <dgm:spPr/>
    </dgm:pt>
    <dgm:pt modelId="{EAB41473-81C6-47A6-9025-38614188ADA6}" type="pres">
      <dgm:prSet presAssocID="{ED72293B-44F4-413A-A660-DFC6A0E3F62B}" presName="conn2-1" presStyleLbl="parChTrans1D2" presStyleIdx="1" presStyleCnt="5"/>
      <dgm:spPr/>
      <dgm:t>
        <a:bodyPr/>
        <a:lstStyle/>
        <a:p>
          <a:endParaRPr lang="ru-RU"/>
        </a:p>
      </dgm:t>
    </dgm:pt>
    <dgm:pt modelId="{16E62300-0985-435D-9D70-EA0F9BB9D111}" type="pres">
      <dgm:prSet presAssocID="{ED72293B-44F4-413A-A660-DFC6A0E3F62B}" presName="connTx" presStyleLbl="parChTrans1D2" presStyleIdx="1" presStyleCnt="5"/>
      <dgm:spPr/>
      <dgm:t>
        <a:bodyPr/>
        <a:lstStyle/>
        <a:p>
          <a:endParaRPr lang="ru-RU"/>
        </a:p>
      </dgm:t>
    </dgm:pt>
    <dgm:pt modelId="{F287E959-8436-4292-AD2A-34CB5BB0451D}" type="pres">
      <dgm:prSet presAssocID="{AFAEB0A0-065A-4786-8429-DC7CC86055A8}" presName="root2" presStyleCnt="0"/>
      <dgm:spPr/>
    </dgm:pt>
    <dgm:pt modelId="{6A66246D-C525-4BBC-A0BF-BD2F8EFE1356}" type="pres">
      <dgm:prSet presAssocID="{AFAEB0A0-065A-4786-8429-DC7CC86055A8}" presName="LevelTwoTextNode" presStyleLbl="node2" presStyleIdx="1" presStyleCnt="5" custScaleX="2932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2D04308-C39F-4537-AC78-CB1C6DC71BBE}" type="pres">
      <dgm:prSet presAssocID="{AFAEB0A0-065A-4786-8429-DC7CC86055A8}" presName="level3hierChild" presStyleCnt="0"/>
      <dgm:spPr/>
    </dgm:pt>
    <dgm:pt modelId="{C1374F13-F89E-4159-8710-CF4FC7998103}" type="pres">
      <dgm:prSet presAssocID="{EB9AE659-7A19-4566-A6AF-5E158934550B}" presName="conn2-1" presStyleLbl="parChTrans1D2" presStyleIdx="2" presStyleCnt="5"/>
      <dgm:spPr/>
      <dgm:t>
        <a:bodyPr/>
        <a:lstStyle/>
        <a:p>
          <a:endParaRPr lang="ru-RU"/>
        </a:p>
      </dgm:t>
    </dgm:pt>
    <dgm:pt modelId="{AF56FAE3-F23F-418A-B290-9EBEA0D221DF}" type="pres">
      <dgm:prSet presAssocID="{EB9AE659-7A19-4566-A6AF-5E158934550B}" presName="connTx" presStyleLbl="parChTrans1D2" presStyleIdx="2" presStyleCnt="5"/>
      <dgm:spPr/>
      <dgm:t>
        <a:bodyPr/>
        <a:lstStyle/>
        <a:p>
          <a:endParaRPr lang="ru-RU"/>
        </a:p>
      </dgm:t>
    </dgm:pt>
    <dgm:pt modelId="{5F8192F0-7167-427D-975C-716475454599}" type="pres">
      <dgm:prSet presAssocID="{1BEB0CAF-431C-4C41-A213-43747A97C692}" presName="root2" presStyleCnt="0"/>
      <dgm:spPr/>
    </dgm:pt>
    <dgm:pt modelId="{E15EA98E-1F6D-430A-BBE8-001A099A5C59}" type="pres">
      <dgm:prSet presAssocID="{1BEB0CAF-431C-4C41-A213-43747A97C692}" presName="LevelTwoTextNode" presStyleLbl="node2" presStyleIdx="2" presStyleCnt="5" custScaleX="2911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85FA945-8E9A-46A2-A3F4-DE71686C02F6}" type="pres">
      <dgm:prSet presAssocID="{1BEB0CAF-431C-4C41-A213-43747A97C692}" presName="level3hierChild" presStyleCnt="0"/>
      <dgm:spPr/>
    </dgm:pt>
    <dgm:pt modelId="{C7FC2B2E-DA04-4AF1-98A0-9C2B781292A1}" type="pres">
      <dgm:prSet presAssocID="{F9D7983D-E1EE-47B4-9260-01EF12F2C7FF}" presName="conn2-1" presStyleLbl="parChTrans1D2" presStyleIdx="3" presStyleCnt="5"/>
      <dgm:spPr/>
      <dgm:t>
        <a:bodyPr/>
        <a:lstStyle/>
        <a:p>
          <a:endParaRPr lang="ru-RU"/>
        </a:p>
      </dgm:t>
    </dgm:pt>
    <dgm:pt modelId="{B8216DE6-E164-44F2-8F4E-2FFD30457B4A}" type="pres">
      <dgm:prSet presAssocID="{F9D7983D-E1EE-47B4-9260-01EF12F2C7FF}" presName="connTx" presStyleLbl="parChTrans1D2" presStyleIdx="3" presStyleCnt="5"/>
      <dgm:spPr/>
      <dgm:t>
        <a:bodyPr/>
        <a:lstStyle/>
        <a:p>
          <a:endParaRPr lang="ru-RU"/>
        </a:p>
      </dgm:t>
    </dgm:pt>
    <dgm:pt modelId="{1AFB3025-79D7-431D-8C9D-EC5143107D99}" type="pres">
      <dgm:prSet presAssocID="{D2D9ACA2-299B-4D72-8BB5-04B1F44FCB22}" presName="root2" presStyleCnt="0"/>
      <dgm:spPr/>
    </dgm:pt>
    <dgm:pt modelId="{27C8B4A4-90D5-432F-98DB-0545DAEBEFB1}" type="pres">
      <dgm:prSet presAssocID="{D2D9ACA2-299B-4D72-8BB5-04B1F44FCB22}" presName="LevelTwoTextNode" presStyleLbl="node2" presStyleIdx="3" presStyleCnt="5" custScaleX="29130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BCD8C7C-7E04-43C6-9DC1-8BD14792CCD6}" type="pres">
      <dgm:prSet presAssocID="{D2D9ACA2-299B-4D72-8BB5-04B1F44FCB22}" presName="level3hierChild" presStyleCnt="0"/>
      <dgm:spPr/>
    </dgm:pt>
    <dgm:pt modelId="{B7DCCD13-DD27-41BB-9B8C-90A4651B76DA}" type="pres">
      <dgm:prSet presAssocID="{01E8AA19-3705-4C3D-A9FC-140980CA967C}" presName="conn2-1" presStyleLbl="parChTrans1D2" presStyleIdx="4" presStyleCnt="5"/>
      <dgm:spPr/>
      <dgm:t>
        <a:bodyPr/>
        <a:lstStyle/>
        <a:p>
          <a:endParaRPr lang="ru-RU"/>
        </a:p>
      </dgm:t>
    </dgm:pt>
    <dgm:pt modelId="{4894BD8D-1D3E-4364-9C67-909A1D3D9B86}" type="pres">
      <dgm:prSet presAssocID="{01E8AA19-3705-4C3D-A9FC-140980CA967C}" presName="connTx" presStyleLbl="parChTrans1D2" presStyleIdx="4" presStyleCnt="5"/>
      <dgm:spPr/>
      <dgm:t>
        <a:bodyPr/>
        <a:lstStyle/>
        <a:p>
          <a:endParaRPr lang="ru-RU"/>
        </a:p>
      </dgm:t>
    </dgm:pt>
    <dgm:pt modelId="{2C3DACB8-8A9F-4D36-B969-6C2ABAD87CF4}" type="pres">
      <dgm:prSet presAssocID="{5599B9B5-8FA0-4642-AC6E-F856C0B41F5C}" presName="root2" presStyleCnt="0"/>
      <dgm:spPr/>
    </dgm:pt>
    <dgm:pt modelId="{A7F98240-25EC-4FEF-A674-75814FDB3475}" type="pres">
      <dgm:prSet presAssocID="{5599B9B5-8FA0-4642-AC6E-F856C0B41F5C}" presName="LevelTwoTextNode" presStyleLbl="node2" presStyleIdx="4" presStyleCnt="5" custScaleX="2934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C932421-D095-49F1-8C70-14557B3471FB}" type="pres">
      <dgm:prSet presAssocID="{5599B9B5-8FA0-4642-AC6E-F856C0B41F5C}" presName="level3hierChild" presStyleCnt="0"/>
      <dgm:spPr/>
    </dgm:pt>
  </dgm:ptLst>
  <dgm:cxnLst>
    <dgm:cxn modelId="{797D9B8F-0406-4E08-93C8-87BD40205E72}" type="presOf" srcId="{EB9AE659-7A19-4566-A6AF-5E158934550B}" destId="{C1374F13-F89E-4159-8710-CF4FC7998103}" srcOrd="0" destOrd="0" presId="urn:microsoft.com/office/officeart/2005/8/layout/hierarchy2"/>
    <dgm:cxn modelId="{87B97053-7A2F-4D45-B2B9-8A04E5426CC9}" type="presOf" srcId="{C67B5966-2E52-47A4-8578-AA0EB0CD95B0}" destId="{C628E9FD-C726-409E-B674-322BF35AA196}" srcOrd="0" destOrd="0" presId="urn:microsoft.com/office/officeart/2005/8/layout/hierarchy2"/>
    <dgm:cxn modelId="{EAB143D0-4EEC-4286-AF74-2DCC92A27935}" type="presOf" srcId="{ED72293B-44F4-413A-A660-DFC6A0E3F62B}" destId="{16E62300-0985-435D-9D70-EA0F9BB9D111}" srcOrd="1" destOrd="0" presId="urn:microsoft.com/office/officeart/2005/8/layout/hierarchy2"/>
    <dgm:cxn modelId="{D3FB03EF-6272-4284-867C-64D8099D2B02}" srcId="{7DE1549C-1591-49F8-BBFD-93C983F39DFD}" destId="{6020F1B2-AF15-49B2-975F-E70FA93203BB}" srcOrd="0" destOrd="0" parTransId="{F79A3E07-BF69-408F-AAA0-8346135AFA83}" sibTransId="{548C2E49-2C05-4751-A355-66CB0BF711F1}"/>
    <dgm:cxn modelId="{4BC13886-FBCE-43D6-9937-854659AE4568}" type="presOf" srcId="{01E8AA19-3705-4C3D-A9FC-140980CA967C}" destId="{4894BD8D-1D3E-4364-9C67-909A1D3D9B86}" srcOrd="1" destOrd="0" presId="urn:microsoft.com/office/officeart/2005/8/layout/hierarchy2"/>
    <dgm:cxn modelId="{F0FDF3A6-CAA6-4A10-BCC5-65F4B2B09F2E}" type="presOf" srcId="{F79A3E07-BF69-408F-AAA0-8346135AFA83}" destId="{DB86B73B-EF14-4094-BF01-124A900936CB}" srcOrd="0" destOrd="0" presId="urn:microsoft.com/office/officeart/2005/8/layout/hierarchy2"/>
    <dgm:cxn modelId="{6C8F8023-6E7B-4D6C-8F57-8B1979A97F92}" type="presOf" srcId="{5599B9B5-8FA0-4642-AC6E-F856C0B41F5C}" destId="{A7F98240-25EC-4FEF-A674-75814FDB3475}" srcOrd="0" destOrd="0" presId="urn:microsoft.com/office/officeart/2005/8/layout/hierarchy2"/>
    <dgm:cxn modelId="{93ABAEB8-CAA6-4D40-A18C-5C4A373BF350}" type="presOf" srcId="{01E8AA19-3705-4C3D-A9FC-140980CA967C}" destId="{B7DCCD13-DD27-41BB-9B8C-90A4651B76DA}" srcOrd="0" destOrd="0" presId="urn:microsoft.com/office/officeart/2005/8/layout/hierarchy2"/>
    <dgm:cxn modelId="{E3343CA6-1184-4ED9-A40A-32D4907D7E93}" srcId="{7DE1549C-1591-49F8-BBFD-93C983F39DFD}" destId="{D2D9ACA2-299B-4D72-8BB5-04B1F44FCB22}" srcOrd="3" destOrd="0" parTransId="{F9D7983D-E1EE-47B4-9260-01EF12F2C7FF}" sibTransId="{6157AD92-F714-45B8-A8C6-E31A6D708419}"/>
    <dgm:cxn modelId="{CA188036-7965-427D-8EEE-4F5B3A99A380}" type="presOf" srcId="{6020F1B2-AF15-49B2-975F-E70FA93203BB}" destId="{0A25DA95-38DC-455C-89EB-6B558AB5E364}" srcOrd="0" destOrd="0" presId="urn:microsoft.com/office/officeart/2005/8/layout/hierarchy2"/>
    <dgm:cxn modelId="{DD02AEED-1FAF-495B-9815-F2DA17AE1EBB}" type="presOf" srcId="{D2D9ACA2-299B-4D72-8BB5-04B1F44FCB22}" destId="{27C8B4A4-90D5-432F-98DB-0545DAEBEFB1}" srcOrd="0" destOrd="0" presId="urn:microsoft.com/office/officeart/2005/8/layout/hierarchy2"/>
    <dgm:cxn modelId="{83D4E344-A4C0-4F51-B5C8-76147367461A}" type="presOf" srcId="{F9D7983D-E1EE-47B4-9260-01EF12F2C7FF}" destId="{B8216DE6-E164-44F2-8F4E-2FFD30457B4A}" srcOrd="1" destOrd="0" presId="urn:microsoft.com/office/officeart/2005/8/layout/hierarchy2"/>
    <dgm:cxn modelId="{DECCFD10-5570-4807-B3A9-BA49BD913001}" type="presOf" srcId="{F9D7983D-E1EE-47B4-9260-01EF12F2C7FF}" destId="{C7FC2B2E-DA04-4AF1-98A0-9C2B781292A1}" srcOrd="0" destOrd="0" presId="urn:microsoft.com/office/officeart/2005/8/layout/hierarchy2"/>
    <dgm:cxn modelId="{22B90543-1092-4403-A82E-652B75118D49}" type="presOf" srcId="{ED72293B-44F4-413A-A660-DFC6A0E3F62B}" destId="{EAB41473-81C6-47A6-9025-38614188ADA6}" srcOrd="0" destOrd="0" presId="urn:microsoft.com/office/officeart/2005/8/layout/hierarchy2"/>
    <dgm:cxn modelId="{FF0B0B98-7A22-4359-9210-2E2CCFE042C8}" srcId="{7DE1549C-1591-49F8-BBFD-93C983F39DFD}" destId="{AFAEB0A0-065A-4786-8429-DC7CC86055A8}" srcOrd="1" destOrd="0" parTransId="{ED72293B-44F4-413A-A660-DFC6A0E3F62B}" sibTransId="{0E3831D2-5684-4249-B8EC-7AEC38B3AD82}"/>
    <dgm:cxn modelId="{71C5851D-D847-4066-AE41-BCE22FA513D9}" type="presOf" srcId="{1BEB0CAF-431C-4C41-A213-43747A97C692}" destId="{E15EA98E-1F6D-430A-BBE8-001A099A5C59}" srcOrd="0" destOrd="0" presId="urn:microsoft.com/office/officeart/2005/8/layout/hierarchy2"/>
    <dgm:cxn modelId="{CFE43FC1-FF00-4F2A-8468-2673B9311DEB}" type="presOf" srcId="{AFAEB0A0-065A-4786-8429-DC7CC86055A8}" destId="{6A66246D-C525-4BBC-A0BF-BD2F8EFE1356}" srcOrd="0" destOrd="0" presId="urn:microsoft.com/office/officeart/2005/8/layout/hierarchy2"/>
    <dgm:cxn modelId="{28D9C49B-160D-41A9-BFF2-E13CE181F580}" type="presOf" srcId="{7DE1549C-1591-49F8-BBFD-93C983F39DFD}" destId="{E0A89298-93D7-459C-BB8E-439F0AB76BA5}" srcOrd="0" destOrd="0" presId="urn:microsoft.com/office/officeart/2005/8/layout/hierarchy2"/>
    <dgm:cxn modelId="{F0F17CAB-6710-43EB-8173-547A9EDD979D}" type="presOf" srcId="{F79A3E07-BF69-408F-AAA0-8346135AFA83}" destId="{4AF148E7-1DDD-4898-A439-ABE23421725B}" srcOrd="1" destOrd="0" presId="urn:microsoft.com/office/officeart/2005/8/layout/hierarchy2"/>
    <dgm:cxn modelId="{B2CD1A47-9D39-43CB-9AF4-89F75D9573D1}" srcId="{C67B5966-2E52-47A4-8578-AA0EB0CD95B0}" destId="{7DE1549C-1591-49F8-BBFD-93C983F39DFD}" srcOrd="0" destOrd="0" parTransId="{99A9EB8F-96B6-475A-B74E-F70658C630F3}" sibTransId="{AEB22490-571C-4E5A-ADCB-4C2FC1A0BFA9}"/>
    <dgm:cxn modelId="{5FBC38A8-ABD2-438F-8D4B-CF3377A04C41}" srcId="{7DE1549C-1591-49F8-BBFD-93C983F39DFD}" destId="{5599B9B5-8FA0-4642-AC6E-F856C0B41F5C}" srcOrd="4" destOrd="0" parTransId="{01E8AA19-3705-4C3D-A9FC-140980CA967C}" sibTransId="{810E088F-5323-4892-9CB9-EA8ACFEACD8B}"/>
    <dgm:cxn modelId="{20931919-7017-4CA4-A295-F687746AEFF1}" type="presOf" srcId="{EB9AE659-7A19-4566-A6AF-5E158934550B}" destId="{AF56FAE3-F23F-418A-B290-9EBEA0D221DF}" srcOrd="1" destOrd="0" presId="urn:microsoft.com/office/officeart/2005/8/layout/hierarchy2"/>
    <dgm:cxn modelId="{6487C9CA-029C-4009-8493-493322A7158E}" srcId="{7DE1549C-1591-49F8-BBFD-93C983F39DFD}" destId="{1BEB0CAF-431C-4C41-A213-43747A97C692}" srcOrd="2" destOrd="0" parTransId="{EB9AE659-7A19-4566-A6AF-5E158934550B}" sibTransId="{EACA752A-547B-469C-95EC-110869D75302}"/>
    <dgm:cxn modelId="{EAB12F6B-0B13-4F6D-93AC-03359C8BDA49}" type="presParOf" srcId="{C628E9FD-C726-409E-B674-322BF35AA196}" destId="{E3FA3690-AD22-403F-AE2D-6C08BAD36410}" srcOrd="0" destOrd="0" presId="urn:microsoft.com/office/officeart/2005/8/layout/hierarchy2"/>
    <dgm:cxn modelId="{4BD06AC3-474E-4C00-A4C1-EE0A9435729B}" type="presParOf" srcId="{E3FA3690-AD22-403F-AE2D-6C08BAD36410}" destId="{E0A89298-93D7-459C-BB8E-439F0AB76BA5}" srcOrd="0" destOrd="0" presId="urn:microsoft.com/office/officeart/2005/8/layout/hierarchy2"/>
    <dgm:cxn modelId="{18C58641-1B16-4B19-89EA-345B0C333952}" type="presParOf" srcId="{E3FA3690-AD22-403F-AE2D-6C08BAD36410}" destId="{34B8122A-C0D2-4B1C-BE67-599344ACA143}" srcOrd="1" destOrd="0" presId="urn:microsoft.com/office/officeart/2005/8/layout/hierarchy2"/>
    <dgm:cxn modelId="{1AD6D5F8-A435-4E5E-90FD-6C0593CAF0D9}" type="presParOf" srcId="{34B8122A-C0D2-4B1C-BE67-599344ACA143}" destId="{DB86B73B-EF14-4094-BF01-124A900936CB}" srcOrd="0" destOrd="0" presId="urn:microsoft.com/office/officeart/2005/8/layout/hierarchy2"/>
    <dgm:cxn modelId="{E03B512A-7DE2-4F18-A988-FB9A671543F3}" type="presParOf" srcId="{DB86B73B-EF14-4094-BF01-124A900936CB}" destId="{4AF148E7-1DDD-4898-A439-ABE23421725B}" srcOrd="0" destOrd="0" presId="urn:microsoft.com/office/officeart/2005/8/layout/hierarchy2"/>
    <dgm:cxn modelId="{DEFC439D-4220-487F-A50A-C1121B2E6A92}" type="presParOf" srcId="{34B8122A-C0D2-4B1C-BE67-599344ACA143}" destId="{E70F7B4A-5F32-48CE-90F9-EDF2911AD024}" srcOrd="1" destOrd="0" presId="urn:microsoft.com/office/officeart/2005/8/layout/hierarchy2"/>
    <dgm:cxn modelId="{21C22182-65F0-4EB8-9605-0492511481B0}" type="presParOf" srcId="{E70F7B4A-5F32-48CE-90F9-EDF2911AD024}" destId="{0A25DA95-38DC-455C-89EB-6B558AB5E364}" srcOrd="0" destOrd="0" presId="urn:microsoft.com/office/officeart/2005/8/layout/hierarchy2"/>
    <dgm:cxn modelId="{80D8196E-E6B1-4801-B27F-E7083E791347}" type="presParOf" srcId="{E70F7B4A-5F32-48CE-90F9-EDF2911AD024}" destId="{C689F629-1086-4CAD-8618-2B94B209A58F}" srcOrd="1" destOrd="0" presId="urn:microsoft.com/office/officeart/2005/8/layout/hierarchy2"/>
    <dgm:cxn modelId="{3D3CD9A7-737A-4EC4-86EA-9E5C5FB688A0}" type="presParOf" srcId="{34B8122A-C0D2-4B1C-BE67-599344ACA143}" destId="{EAB41473-81C6-47A6-9025-38614188ADA6}" srcOrd="2" destOrd="0" presId="urn:microsoft.com/office/officeart/2005/8/layout/hierarchy2"/>
    <dgm:cxn modelId="{0276D6D1-38D4-4AB9-99DF-D12DFBC3E8DA}" type="presParOf" srcId="{EAB41473-81C6-47A6-9025-38614188ADA6}" destId="{16E62300-0985-435D-9D70-EA0F9BB9D111}" srcOrd="0" destOrd="0" presId="urn:microsoft.com/office/officeart/2005/8/layout/hierarchy2"/>
    <dgm:cxn modelId="{53567015-4CB5-40F9-A2E3-FF672551A0FB}" type="presParOf" srcId="{34B8122A-C0D2-4B1C-BE67-599344ACA143}" destId="{F287E959-8436-4292-AD2A-34CB5BB0451D}" srcOrd="3" destOrd="0" presId="urn:microsoft.com/office/officeart/2005/8/layout/hierarchy2"/>
    <dgm:cxn modelId="{09BA9F20-5F20-47A1-8408-68D30ADA412C}" type="presParOf" srcId="{F287E959-8436-4292-AD2A-34CB5BB0451D}" destId="{6A66246D-C525-4BBC-A0BF-BD2F8EFE1356}" srcOrd="0" destOrd="0" presId="urn:microsoft.com/office/officeart/2005/8/layout/hierarchy2"/>
    <dgm:cxn modelId="{7280291F-43A5-44D5-B314-7EA1EEC49A1C}" type="presParOf" srcId="{F287E959-8436-4292-AD2A-34CB5BB0451D}" destId="{82D04308-C39F-4537-AC78-CB1C6DC71BBE}" srcOrd="1" destOrd="0" presId="urn:microsoft.com/office/officeart/2005/8/layout/hierarchy2"/>
    <dgm:cxn modelId="{DE1DC338-9117-4607-967B-679570A3DE40}" type="presParOf" srcId="{34B8122A-C0D2-4B1C-BE67-599344ACA143}" destId="{C1374F13-F89E-4159-8710-CF4FC7998103}" srcOrd="4" destOrd="0" presId="urn:microsoft.com/office/officeart/2005/8/layout/hierarchy2"/>
    <dgm:cxn modelId="{9FEC9B4C-DA82-47CF-9284-12EBCA188F32}" type="presParOf" srcId="{C1374F13-F89E-4159-8710-CF4FC7998103}" destId="{AF56FAE3-F23F-418A-B290-9EBEA0D221DF}" srcOrd="0" destOrd="0" presId="urn:microsoft.com/office/officeart/2005/8/layout/hierarchy2"/>
    <dgm:cxn modelId="{A3D85B0A-0CEF-4520-A56B-54238388C8B8}" type="presParOf" srcId="{34B8122A-C0D2-4B1C-BE67-599344ACA143}" destId="{5F8192F0-7167-427D-975C-716475454599}" srcOrd="5" destOrd="0" presId="urn:microsoft.com/office/officeart/2005/8/layout/hierarchy2"/>
    <dgm:cxn modelId="{DBEDD008-DBFC-4BFF-BF71-A44CDE0A9507}" type="presParOf" srcId="{5F8192F0-7167-427D-975C-716475454599}" destId="{E15EA98E-1F6D-430A-BBE8-001A099A5C59}" srcOrd="0" destOrd="0" presId="urn:microsoft.com/office/officeart/2005/8/layout/hierarchy2"/>
    <dgm:cxn modelId="{C673F4F7-FB25-41DE-940B-D5451243910D}" type="presParOf" srcId="{5F8192F0-7167-427D-975C-716475454599}" destId="{A85FA945-8E9A-46A2-A3F4-DE71686C02F6}" srcOrd="1" destOrd="0" presId="urn:microsoft.com/office/officeart/2005/8/layout/hierarchy2"/>
    <dgm:cxn modelId="{AE0C4D45-E2C5-4D72-8676-28B786645A2A}" type="presParOf" srcId="{34B8122A-C0D2-4B1C-BE67-599344ACA143}" destId="{C7FC2B2E-DA04-4AF1-98A0-9C2B781292A1}" srcOrd="6" destOrd="0" presId="urn:microsoft.com/office/officeart/2005/8/layout/hierarchy2"/>
    <dgm:cxn modelId="{FAFCBEF0-B818-423B-AAA6-9FEAF409FEB4}" type="presParOf" srcId="{C7FC2B2E-DA04-4AF1-98A0-9C2B781292A1}" destId="{B8216DE6-E164-44F2-8F4E-2FFD30457B4A}" srcOrd="0" destOrd="0" presId="urn:microsoft.com/office/officeart/2005/8/layout/hierarchy2"/>
    <dgm:cxn modelId="{4910FD32-9E49-4485-A15E-8FC2D70F48AB}" type="presParOf" srcId="{34B8122A-C0D2-4B1C-BE67-599344ACA143}" destId="{1AFB3025-79D7-431D-8C9D-EC5143107D99}" srcOrd="7" destOrd="0" presId="urn:microsoft.com/office/officeart/2005/8/layout/hierarchy2"/>
    <dgm:cxn modelId="{D53549A0-F8B7-4924-A15A-161A26D81E30}" type="presParOf" srcId="{1AFB3025-79D7-431D-8C9D-EC5143107D99}" destId="{27C8B4A4-90D5-432F-98DB-0545DAEBEFB1}" srcOrd="0" destOrd="0" presId="urn:microsoft.com/office/officeart/2005/8/layout/hierarchy2"/>
    <dgm:cxn modelId="{479715A6-4276-484F-832E-123C047A0F8D}" type="presParOf" srcId="{1AFB3025-79D7-431D-8C9D-EC5143107D99}" destId="{6BCD8C7C-7E04-43C6-9DC1-8BD14792CCD6}" srcOrd="1" destOrd="0" presId="urn:microsoft.com/office/officeart/2005/8/layout/hierarchy2"/>
    <dgm:cxn modelId="{0F01E621-7F00-4205-9D95-4C855EE164A8}" type="presParOf" srcId="{34B8122A-C0D2-4B1C-BE67-599344ACA143}" destId="{B7DCCD13-DD27-41BB-9B8C-90A4651B76DA}" srcOrd="8" destOrd="0" presId="urn:microsoft.com/office/officeart/2005/8/layout/hierarchy2"/>
    <dgm:cxn modelId="{22C910D4-7D1F-4B82-A807-6388536BFEB1}" type="presParOf" srcId="{B7DCCD13-DD27-41BB-9B8C-90A4651B76DA}" destId="{4894BD8D-1D3E-4364-9C67-909A1D3D9B86}" srcOrd="0" destOrd="0" presId="urn:microsoft.com/office/officeart/2005/8/layout/hierarchy2"/>
    <dgm:cxn modelId="{3674BAF4-4FD0-4DFE-8BD3-EC6871C9EFFC}" type="presParOf" srcId="{34B8122A-C0D2-4B1C-BE67-599344ACA143}" destId="{2C3DACB8-8A9F-4D36-B969-6C2ABAD87CF4}" srcOrd="9" destOrd="0" presId="urn:microsoft.com/office/officeart/2005/8/layout/hierarchy2"/>
    <dgm:cxn modelId="{22F12DC4-B7F7-48DD-8E02-5495E818F870}" type="presParOf" srcId="{2C3DACB8-8A9F-4D36-B969-6C2ABAD87CF4}" destId="{A7F98240-25EC-4FEF-A674-75814FDB3475}" srcOrd="0" destOrd="0" presId="urn:microsoft.com/office/officeart/2005/8/layout/hierarchy2"/>
    <dgm:cxn modelId="{C439AD91-C54A-4C6C-BBB2-D2E6EBD0C8F0}" type="presParOf" srcId="{2C3DACB8-8A9F-4D36-B969-6C2ABAD87CF4}" destId="{2C932421-D095-49F1-8C70-14557B3471F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BA9C4D6-71A8-44BD-8BFB-FAC96145D213}" type="doc">
      <dgm:prSet loTypeId="urn:microsoft.com/office/officeart/2005/8/layout/hierarchy1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8F7831D3-A1AF-47DB-8482-538AE4E330E4}">
      <dgm:prSet phldrT="[Текст]" custT="1"/>
      <dgm:spPr/>
      <dgm:t>
        <a:bodyPr/>
        <a:lstStyle/>
        <a:p>
          <a:r>
            <a:rPr lang="ru-RU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К информации ограниченного доступа относятся следующие виды тайн: </a:t>
          </a:r>
        </a:p>
      </dgm:t>
    </dgm:pt>
    <dgm:pt modelId="{3383DDB2-BBAE-4121-A782-F5EB5BBB4ECD}" type="parTrans" cxnId="{C97280C1-CC61-4BFB-8766-059244B4A6AD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8283C6-52CC-4893-91CC-7F9C1D5DC6B7}" type="sibTrans" cxnId="{C97280C1-CC61-4BFB-8766-059244B4A6AD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3B710C-2B9A-4A97-8D43-64B214DBCD35}">
      <dgm:prSet phldrT="[Текст]" custT="1"/>
      <dgm:spPr/>
      <dgm:t>
        <a:bodyPr/>
        <a:lstStyle/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Государственная</a:t>
          </a:r>
        </a:p>
      </dgm:t>
    </dgm:pt>
    <dgm:pt modelId="{C382F4D7-F69D-41DD-8A3C-774FF1A25FD7}" type="parTrans" cxnId="{956901E7-9A9C-4324-A8EF-8B37D7096533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A2C1D4-2637-4FE6-BCF6-71DE1FB034FD}" type="sibTrans" cxnId="{956901E7-9A9C-4324-A8EF-8B37D7096533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738C28-E488-45F0-B171-F79AEE292704}">
      <dgm:prSet phldrT="[Текст]" custT="1"/>
      <dgm:spPr/>
      <dgm:t>
        <a:bodyPr/>
        <a:lstStyle/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Служебная</a:t>
          </a:r>
        </a:p>
      </dgm:t>
    </dgm:pt>
    <dgm:pt modelId="{7804955C-9A1B-4D4B-9449-D24560A23415}" type="parTrans" cxnId="{78D042CD-FBDF-4EBF-A7F6-7907F02FB3C1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32504E-9AB4-4209-AAE9-421E123E0C4A}" type="sibTrans" cxnId="{78D042CD-FBDF-4EBF-A7F6-7907F02FB3C1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E24053-709B-4A4D-9E3D-087BBB1B3D26}">
      <dgm:prSet phldrT="[Текст]" custT="1"/>
      <dgm:spPr/>
      <dgm:t>
        <a:bodyPr/>
        <a:lstStyle/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Профессиональная</a:t>
          </a:r>
        </a:p>
      </dgm:t>
    </dgm:pt>
    <dgm:pt modelId="{76BD4643-37B1-45D3-9A68-2B6C7A92CE07}" type="parTrans" cxnId="{7C41140F-054B-46D9-AB1D-D849A9748C10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E77E87-E74A-4566-A59C-CE4AC5C4F9FA}" type="sibTrans" cxnId="{7C41140F-054B-46D9-AB1D-D849A9748C10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CC71F1-3B6A-41BA-9717-35DEBB6E0900}">
      <dgm:prSet phldrT="[Текст]" custT="1"/>
      <dgm:spPr/>
      <dgm:t>
        <a:bodyPr/>
        <a:lstStyle/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Коммерческая</a:t>
          </a:r>
        </a:p>
      </dgm:t>
    </dgm:pt>
    <dgm:pt modelId="{D0278693-304F-4680-BD88-791B29A66050}" type="parTrans" cxnId="{E77CD7BE-5CB3-4063-952A-A2E3FF563FEF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97E10E-9D4E-474F-B0D3-EA8833D01CF3}" type="sibTrans" cxnId="{E77CD7BE-5CB3-4063-952A-A2E3FF563FEF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42126B-626A-47B5-A27C-E79F3F070C16}" type="pres">
      <dgm:prSet presAssocID="{DBA9C4D6-71A8-44BD-8BFB-FAC96145D21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C4359CE-9989-4F5A-94E3-209B11F8B33A}" type="pres">
      <dgm:prSet presAssocID="{8F7831D3-A1AF-47DB-8482-538AE4E330E4}" presName="hierRoot1" presStyleCnt="0"/>
      <dgm:spPr/>
    </dgm:pt>
    <dgm:pt modelId="{14CB23FC-928D-436F-8E5A-713489639F4D}" type="pres">
      <dgm:prSet presAssocID="{8F7831D3-A1AF-47DB-8482-538AE4E330E4}" presName="composite" presStyleCnt="0"/>
      <dgm:spPr/>
    </dgm:pt>
    <dgm:pt modelId="{7058E1C8-6C35-4A20-B367-1C6413B63ECC}" type="pres">
      <dgm:prSet presAssocID="{8F7831D3-A1AF-47DB-8482-538AE4E330E4}" presName="background" presStyleLbl="node0" presStyleIdx="0" presStyleCnt="1"/>
      <dgm:spPr/>
    </dgm:pt>
    <dgm:pt modelId="{F7AB60BC-BFBA-4A35-8C59-C8FB0CF961A4}" type="pres">
      <dgm:prSet presAssocID="{8F7831D3-A1AF-47DB-8482-538AE4E330E4}" presName="text" presStyleLbl="fgAcc0" presStyleIdx="0" presStyleCnt="1" custScaleX="30600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4B97BA1-F762-4CF9-A9D3-D57314E452BA}" type="pres">
      <dgm:prSet presAssocID="{8F7831D3-A1AF-47DB-8482-538AE4E330E4}" presName="hierChild2" presStyleCnt="0"/>
      <dgm:spPr/>
    </dgm:pt>
    <dgm:pt modelId="{910F2362-B89B-445B-B4CE-8F9FF56B33B6}" type="pres">
      <dgm:prSet presAssocID="{C382F4D7-F69D-41DD-8A3C-774FF1A25FD7}" presName="Name10" presStyleLbl="parChTrans1D2" presStyleIdx="0" presStyleCnt="4"/>
      <dgm:spPr/>
      <dgm:t>
        <a:bodyPr/>
        <a:lstStyle/>
        <a:p>
          <a:endParaRPr lang="ru-RU"/>
        </a:p>
      </dgm:t>
    </dgm:pt>
    <dgm:pt modelId="{CB15E7DA-0311-4B4E-B8ED-A09A412C0E9F}" type="pres">
      <dgm:prSet presAssocID="{E23B710C-2B9A-4A97-8D43-64B214DBCD35}" presName="hierRoot2" presStyleCnt="0"/>
      <dgm:spPr/>
    </dgm:pt>
    <dgm:pt modelId="{C64EAD08-1AA0-41FE-BCB1-55922326C206}" type="pres">
      <dgm:prSet presAssocID="{E23B710C-2B9A-4A97-8D43-64B214DBCD35}" presName="composite2" presStyleCnt="0"/>
      <dgm:spPr/>
    </dgm:pt>
    <dgm:pt modelId="{E145E48D-FF43-45B0-B7A6-956BDD396C73}" type="pres">
      <dgm:prSet presAssocID="{E23B710C-2B9A-4A97-8D43-64B214DBCD35}" presName="background2" presStyleLbl="node2" presStyleIdx="0" presStyleCnt="4"/>
      <dgm:spPr/>
    </dgm:pt>
    <dgm:pt modelId="{7AE687D0-DFDC-4D22-BFDE-061B58C40A39}" type="pres">
      <dgm:prSet presAssocID="{E23B710C-2B9A-4A97-8D43-64B214DBCD35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91B1E51-B595-47E9-B02B-04EA2867EC05}" type="pres">
      <dgm:prSet presAssocID="{E23B710C-2B9A-4A97-8D43-64B214DBCD35}" presName="hierChild3" presStyleCnt="0"/>
      <dgm:spPr/>
    </dgm:pt>
    <dgm:pt modelId="{A5C557CF-48BF-4BD4-BCBD-4CF38535232A}" type="pres">
      <dgm:prSet presAssocID="{7804955C-9A1B-4D4B-9449-D24560A23415}" presName="Name10" presStyleLbl="parChTrans1D2" presStyleIdx="1" presStyleCnt="4"/>
      <dgm:spPr/>
      <dgm:t>
        <a:bodyPr/>
        <a:lstStyle/>
        <a:p>
          <a:endParaRPr lang="ru-RU"/>
        </a:p>
      </dgm:t>
    </dgm:pt>
    <dgm:pt modelId="{FF43882B-8A52-4B71-8E7F-7F4DC2CCAB90}" type="pres">
      <dgm:prSet presAssocID="{AE738C28-E488-45F0-B171-F79AEE292704}" presName="hierRoot2" presStyleCnt="0"/>
      <dgm:spPr/>
    </dgm:pt>
    <dgm:pt modelId="{EAFE3FBA-D61D-4D53-8B9E-DCC18690023A}" type="pres">
      <dgm:prSet presAssocID="{AE738C28-E488-45F0-B171-F79AEE292704}" presName="composite2" presStyleCnt="0"/>
      <dgm:spPr/>
    </dgm:pt>
    <dgm:pt modelId="{BFF96455-B978-427C-9A54-5522F514E538}" type="pres">
      <dgm:prSet presAssocID="{AE738C28-E488-45F0-B171-F79AEE292704}" presName="background2" presStyleLbl="node2" presStyleIdx="1" presStyleCnt="4"/>
      <dgm:spPr/>
    </dgm:pt>
    <dgm:pt modelId="{CD9D0717-DD95-44FB-9E86-B9E79B67F037}" type="pres">
      <dgm:prSet presAssocID="{AE738C28-E488-45F0-B171-F79AEE292704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7C3A83F-EE38-47EF-8E22-7C01797C2076}" type="pres">
      <dgm:prSet presAssocID="{AE738C28-E488-45F0-B171-F79AEE292704}" presName="hierChild3" presStyleCnt="0"/>
      <dgm:spPr/>
    </dgm:pt>
    <dgm:pt modelId="{B719EB5C-6DAE-4220-8B36-4C8DD4813221}" type="pres">
      <dgm:prSet presAssocID="{D0278693-304F-4680-BD88-791B29A66050}" presName="Name10" presStyleLbl="parChTrans1D2" presStyleIdx="2" presStyleCnt="4"/>
      <dgm:spPr/>
      <dgm:t>
        <a:bodyPr/>
        <a:lstStyle/>
        <a:p>
          <a:endParaRPr lang="ru-RU"/>
        </a:p>
      </dgm:t>
    </dgm:pt>
    <dgm:pt modelId="{6421BFF8-0C69-4B10-844E-7853294E6596}" type="pres">
      <dgm:prSet presAssocID="{60CC71F1-3B6A-41BA-9717-35DEBB6E0900}" presName="hierRoot2" presStyleCnt="0"/>
      <dgm:spPr/>
    </dgm:pt>
    <dgm:pt modelId="{67F2F6DD-BF1D-4F4F-BC03-1D916C955ED2}" type="pres">
      <dgm:prSet presAssocID="{60CC71F1-3B6A-41BA-9717-35DEBB6E0900}" presName="composite2" presStyleCnt="0"/>
      <dgm:spPr/>
    </dgm:pt>
    <dgm:pt modelId="{23640E80-4BA9-47D1-B753-2396D8CA79E2}" type="pres">
      <dgm:prSet presAssocID="{60CC71F1-3B6A-41BA-9717-35DEBB6E0900}" presName="background2" presStyleLbl="node2" presStyleIdx="2" presStyleCnt="4"/>
      <dgm:spPr/>
    </dgm:pt>
    <dgm:pt modelId="{4EA6A3D2-3FBD-4370-A5E5-DD366F832614}" type="pres">
      <dgm:prSet presAssocID="{60CC71F1-3B6A-41BA-9717-35DEBB6E0900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BA621BA-EFE3-476C-9F68-0083B823A4EF}" type="pres">
      <dgm:prSet presAssocID="{60CC71F1-3B6A-41BA-9717-35DEBB6E0900}" presName="hierChild3" presStyleCnt="0"/>
      <dgm:spPr/>
    </dgm:pt>
    <dgm:pt modelId="{1BE62693-EC53-49D7-BD89-46F48A9B7377}" type="pres">
      <dgm:prSet presAssocID="{76BD4643-37B1-45D3-9A68-2B6C7A92CE07}" presName="Name10" presStyleLbl="parChTrans1D2" presStyleIdx="3" presStyleCnt="4"/>
      <dgm:spPr/>
      <dgm:t>
        <a:bodyPr/>
        <a:lstStyle/>
        <a:p>
          <a:endParaRPr lang="ru-RU"/>
        </a:p>
      </dgm:t>
    </dgm:pt>
    <dgm:pt modelId="{55C65C15-CDB4-4C08-B08F-FC4B753CE546}" type="pres">
      <dgm:prSet presAssocID="{CCE24053-709B-4A4D-9E3D-087BBB1B3D26}" presName="hierRoot2" presStyleCnt="0"/>
      <dgm:spPr/>
    </dgm:pt>
    <dgm:pt modelId="{72ECA466-0758-4A53-B53F-6D91F98713F3}" type="pres">
      <dgm:prSet presAssocID="{CCE24053-709B-4A4D-9E3D-087BBB1B3D26}" presName="composite2" presStyleCnt="0"/>
      <dgm:spPr/>
    </dgm:pt>
    <dgm:pt modelId="{0413A529-02FB-45A2-9445-D601ABB3D9E4}" type="pres">
      <dgm:prSet presAssocID="{CCE24053-709B-4A4D-9E3D-087BBB1B3D26}" presName="background2" presStyleLbl="node2" presStyleIdx="3" presStyleCnt="4"/>
      <dgm:spPr/>
    </dgm:pt>
    <dgm:pt modelId="{AEDE2A48-229F-42D1-AC4F-11D1B6EFBBED}" type="pres">
      <dgm:prSet presAssocID="{CCE24053-709B-4A4D-9E3D-087BBB1B3D26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4185432-FEA7-4A8D-B20A-3183233B6243}" type="pres">
      <dgm:prSet presAssocID="{CCE24053-709B-4A4D-9E3D-087BBB1B3D26}" presName="hierChild3" presStyleCnt="0"/>
      <dgm:spPr/>
    </dgm:pt>
  </dgm:ptLst>
  <dgm:cxnLst>
    <dgm:cxn modelId="{956901E7-9A9C-4324-A8EF-8B37D7096533}" srcId="{8F7831D3-A1AF-47DB-8482-538AE4E330E4}" destId="{E23B710C-2B9A-4A97-8D43-64B214DBCD35}" srcOrd="0" destOrd="0" parTransId="{C382F4D7-F69D-41DD-8A3C-774FF1A25FD7}" sibTransId="{90A2C1D4-2637-4FE6-BCF6-71DE1FB034FD}"/>
    <dgm:cxn modelId="{DB55BEFD-E48C-4BBA-8F15-FC09C973ECAA}" type="presOf" srcId="{C382F4D7-F69D-41DD-8A3C-774FF1A25FD7}" destId="{910F2362-B89B-445B-B4CE-8F9FF56B33B6}" srcOrd="0" destOrd="0" presId="urn:microsoft.com/office/officeart/2005/8/layout/hierarchy1"/>
    <dgm:cxn modelId="{9AC44825-72C2-4F60-9E16-63A16A86E204}" type="presOf" srcId="{8F7831D3-A1AF-47DB-8482-538AE4E330E4}" destId="{F7AB60BC-BFBA-4A35-8C59-C8FB0CF961A4}" srcOrd="0" destOrd="0" presId="urn:microsoft.com/office/officeart/2005/8/layout/hierarchy1"/>
    <dgm:cxn modelId="{C97280C1-CC61-4BFB-8766-059244B4A6AD}" srcId="{DBA9C4D6-71A8-44BD-8BFB-FAC96145D213}" destId="{8F7831D3-A1AF-47DB-8482-538AE4E330E4}" srcOrd="0" destOrd="0" parTransId="{3383DDB2-BBAE-4121-A782-F5EB5BBB4ECD}" sibTransId="{268283C6-52CC-4893-91CC-7F9C1D5DC6B7}"/>
    <dgm:cxn modelId="{7C41140F-054B-46D9-AB1D-D849A9748C10}" srcId="{8F7831D3-A1AF-47DB-8482-538AE4E330E4}" destId="{CCE24053-709B-4A4D-9E3D-087BBB1B3D26}" srcOrd="3" destOrd="0" parTransId="{76BD4643-37B1-45D3-9A68-2B6C7A92CE07}" sibTransId="{26E77E87-E74A-4566-A59C-CE4AC5C4F9FA}"/>
    <dgm:cxn modelId="{3FB13825-1F72-4E69-B66C-7D00FB3F9A90}" type="presOf" srcId="{DBA9C4D6-71A8-44BD-8BFB-FAC96145D213}" destId="{F742126B-626A-47B5-A27C-E79F3F070C16}" srcOrd="0" destOrd="0" presId="urn:microsoft.com/office/officeart/2005/8/layout/hierarchy1"/>
    <dgm:cxn modelId="{91A40665-2D7D-4A45-A6B7-6C3325101292}" type="presOf" srcId="{CCE24053-709B-4A4D-9E3D-087BBB1B3D26}" destId="{AEDE2A48-229F-42D1-AC4F-11D1B6EFBBED}" srcOrd="0" destOrd="0" presId="urn:microsoft.com/office/officeart/2005/8/layout/hierarchy1"/>
    <dgm:cxn modelId="{8B03FFA8-186D-47F4-9140-892664194D21}" type="presOf" srcId="{E23B710C-2B9A-4A97-8D43-64B214DBCD35}" destId="{7AE687D0-DFDC-4D22-BFDE-061B58C40A39}" srcOrd="0" destOrd="0" presId="urn:microsoft.com/office/officeart/2005/8/layout/hierarchy1"/>
    <dgm:cxn modelId="{50C8E502-69E5-4BC3-8DFF-97FC74D117CB}" type="presOf" srcId="{60CC71F1-3B6A-41BA-9717-35DEBB6E0900}" destId="{4EA6A3D2-3FBD-4370-A5E5-DD366F832614}" srcOrd="0" destOrd="0" presId="urn:microsoft.com/office/officeart/2005/8/layout/hierarchy1"/>
    <dgm:cxn modelId="{7D595F98-2B50-4F39-BCB2-4B32BBAE76CD}" type="presOf" srcId="{7804955C-9A1B-4D4B-9449-D24560A23415}" destId="{A5C557CF-48BF-4BD4-BCBD-4CF38535232A}" srcOrd="0" destOrd="0" presId="urn:microsoft.com/office/officeart/2005/8/layout/hierarchy1"/>
    <dgm:cxn modelId="{E69642AC-889B-4C62-800F-2A37EF0AEE37}" type="presOf" srcId="{76BD4643-37B1-45D3-9A68-2B6C7A92CE07}" destId="{1BE62693-EC53-49D7-BD89-46F48A9B7377}" srcOrd="0" destOrd="0" presId="urn:microsoft.com/office/officeart/2005/8/layout/hierarchy1"/>
    <dgm:cxn modelId="{78D042CD-FBDF-4EBF-A7F6-7907F02FB3C1}" srcId="{8F7831D3-A1AF-47DB-8482-538AE4E330E4}" destId="{AE738C28-E488-45F0-B171-F79AEE292704}" srcOrd="1" destOrd="0" parTransId="{7804955C-9A1B-4D4B-9449-D24560A23415}" sibTransId="{FC32504E-9AB4-4209-AAE9-421E123E0C4A}"/>
    <dgm:cxn modelId="{A8C306B8-F633-4897-B629-DCFFB7B90B9C}" type="presOf" srcId="{AE738C28-E488-45F0-B171-F79AEE292704}" destId="{CD9D0717-DD95-44FB-9E86-B9E79B67F037}" srcOrd="0" destOrd="0" presId="urn:microsoft.com/office/officeart/2005/8/layout/hierarchy1"/>
    <dgm:cxn modelId="{4CB57818-EC41-4C71-A9FD-6EF77ACCD21F}" type="presOf" srcId="{D0278693-304F-4680-BD88-791B29A66050}" destId="{B719EB5C-6DAE-4220-8B36-4C8DD4813221}" srcOrd="0" destOrd="0" presId="urn:microsoft.com/office/officeart/2005/8/layout/hierarchy1"/>
    <dgm:cxn modelId="{E77CD7BE-5CB3-4063-952A-A2E3FF563FEF}" srcId="{8F7831D3-A1AF-47DB-8482-538AE4E330E4}" destId="{60CC71F1-3B6A-41BA-9717-35DEBB6E0900}" srcOrd="2" destOrd="0" parTransId="{D0278693-304F-4680-BD88-791B29A66050}" sibTransId="{F297E10E-9D4E-474F-B0D3-EA8833D01CF3}"/>
    <dgm:cxn modelId="{294C4494-2CF9-4D39-A9DB-57654A014D50}" type="presParOf" srcId="{F742126B-626A-47B5-A27C-E79F3F070C16}" destId="{FC4359CE-9989-4F5A-94E3-209B11F8B33A}" srcOrd="0" destOrd="0" presId="urn:microsoft.com/office/officeart/2005/8/layout/hierarchy1"/>
    <dgm:cxn modelId="{E802B419-8EA8-4F00-8DDC-6AA171A9308A}" type="presParOf" srcId="{FC4359CE-9989-4F5A-94E3-209B11F8B33A}" destId="{14CB23FC-928D-436F-8E5A-713489639F4D}" srcOrd="0" destOrd="0" presId="urn:microsoft.com/office/officeart/2005/8/layout/hierarchy1"/>
    <dgm:cxn modelId="{9BA73E8E-E10A-4BEE-ABE4-2B46B7498B9E}" type="presParOf" srcId="{14CB23FC-928D-436F-8E5A-713489639F4D}" destId="{7058E1C8-6C35-4A20-B367-1C6413B63ECC}" srcOrd="0" destOrd="0" presId="urn:microsoft.com/office/officeart/2005/8/layout/hierarchy1"/>
    <dgm:cxn modelId="{3DCA6D7B-F54C-49CE-9DC7-DF6FC8531524}" type="presParOf" srcId="{14CB23FC-928D-436F-8E5A-713489639F4D}" destId="{F7AB60BC-BFBA-4A35-8C59-C8FB0CF961A4}" srcOrd="1" destOrd="0" presId="urn:microsoft.com/office/officeart/2005/8/layout/hierarchy1"/>
    <dgm:cxn modelId="{DEF08E1F-F8D5-4D20-9580-B913C462E434}" type="presParOf" srcId="{FC4359CE-9989-4F5A-94E3-209B11F8B33A}" destId="{44B97BA1-F762-4CF9-A9D3-D57314E452BA}" srcOrd="1" destOrd="0" presId="urn:microsoft.com/office/officeart/2005/8/layout/hierarchy1"/>
    <dgm:cxn modelId="{F282216C-4270-4461-AEE4-44B067E93A69}" type="presParOf" srcId="{44B97BA1-F762-4CF9-A9D3-D57314E452BA}" destId="{910F2362-B89B-445B-B4CE-8F9FF56B33B6}" srcOrd="0" destOrd="0" presId="urn:microsoft.com/office/officeart/2005/8/layout/hierarchy1"/>
    <dgm:cxn modelId="{D94F34DE-F7DF-4A75-B21A-43572F0CF9D5}" type="presParOf" srcId="{44B97BA1-F762-4CF9-A9D3-D57314E452BA}" destId="{CB15E7DA-0311-4B4E-B8ED-A09A412C0E9F}" srcOrd="1" destOrd="0" presId="urn:microsoft.com/office/officeart/2005/8/layout/hierarchy1"/>
    <dgm:cxn modelId="{E7A97E2F-03DF-4116-BB82-3EA90340E4C9}" type="presParOf" srcId="{CB15E7DA-0311-4B4E-B8ED-A09A412C0E9F}" destId="{C64EAD08-1AA0-41FE-BCB1-55922326C206}" srcOrd="0" destOrd="0" presId="urn:microsoft.com/office/officeart/2005/8/layout/hierarchy1"/>
    <dgm:cxn modelId="{1D1939DA-DDA3-4B99-86FA-1C574C2E539D}" type="presParOf" srcId="{C64EAD08-1AA0-41FE-BCB1-55922326C206}" destId="{E145E48D-FF43-45B0-B7A6-956BDD396C73}" srcOrd="0" destOrd="0" presId="urn:microsoft.com/office/officeart/2005/8/layout/hierarchy1"/>
    <dgm:cxn modelId="{E9378540-3CA6-424A-B426-7B5A8516BC7E}" type="presParOf" srcId="{C64EAD08-1AA0-41FE-BCB1-55922326C206}" destId="{7AE687D0-DFDC-4D22-BFDE-061B58C40A39}" srcOrd="1" destOrd="0" presId="urn:microsoft.com/office/officeart/2005/8/layout/hierarchy1"/>
    <dgm:cxn modelId="{9C25ECCA-7E8C-47A5-97D2-48DC051A195A}" type="presParOf" srcId="{CB15E7DA-0311-4B4E-B8ED-A09A412C0E9F}" destId="{D91B1E51-B595-47E9-B02B-04EA2867EC05}" srcOrd="1" destOrd="0" presId="urn:microsoft.com/office/officeart/2005/8/layout/hierarchy1"/>
    <dgm:cxn modelId="{E523BE1B-7547-413D-AE73-4B98050D5FE1}" type="presParOf" srcId="{44B97BA1-F762-4CF9-A9D3-D57314E452BA}" destId="{A5C557CF-48BF-4BD4-BCBD-4CF38535232A}" srcOrd="2" destOrd="0" presId="urn:microsoft.com/office/officeart/2005/8/layout/hierarchy1"/>
    <dgm:cxn modelId="{F1309812-0961-47F0-B8A9-05E56975848B}" type="presParOf" srcId="{44B97BA1-F762-4CF9-A9D3-D57314E452BA}" destId="{FF43882B-8A52-4B71-8E7F-7F4DC2CCAB90}" srcOrd="3" destOrd="0" presId="urn:microsoft.com/office/officeart/2005/8/layout/hierarchy1"/>
    <dgm:cxn modelId="{F47FE278-A0BD-4FF9-B45D-10007142C058}" type="presParOf" srcId="{FF43882B-8A52-4B71-8E7F-7F4DC2CCAB90}" destId="{EAFE3FBA-D61D-4D53-8B9E-DCC18690023A}" srcOrd="0" destOrd="0" presId="urn:microsoft.com/office/officeart/2005/8/layout/hierarchy1"/>
    <dgm:cxn modelId="{1E3DBEE1-0635-405C-BD87-B9C56C1D9B45}" type="presParOf" srcId="{EAFE3FBA-D61D-4D53-8B9E-DCC18690023A}" destId="{BFF96455-B978-427C-9A54-5522F514E538}" srcOrd="0" destOrd="0" presId="urn:microsoft.com/office/officeart/2005/8/layout/hierarchy1"/>
    <dgm:cxn modelId="{E4E1BC33-9A5C-4EC2-971D-ECE55FECFEB2}" type="presParOf" srcId="{EAFE3FBA-D61D-4D53-8B9E-DCC18690023A}" destId="{CD9D0717-DD95-44FB-9E86-B9E79B67F037}" srcOrd="1" destOrd="0" presId="urn:microsoft.com/office/officeart/2005/8/layout/hierarchy1"/>
    <dgm:cxn modelId="{AC0E80AF-8A72-4660-A207-4A465E7230CA}" type="presParOf" srcId="{FF43882B-8A52-4B71-8E7F-7F4DC2CCAB90}" destId="{47C3A83F-EE38-47EF-8E22-7C01797C2076}" srcOrd="1" destOrd="0" presId="urn:microsoft.com/office/officeart/2005/8/layout/hierarchy1"/>
    <dgm:cxn modelId="{2A111025-12A3-4FD2-BDCF-4951DBA75725}" type="presParOf" srcId="{44B97BA1-F762-4CF9-A9D3-D57314E452BA}" destId="{B719EB5C-6DAE-4220-8B36-4C8DD4813221}" srcOrd="4" destOrd="0" presId="urn:microsoft.com/office/officeart/2005/8/layout/hierarchy1"/>
    <dgm:cxn modelId="{D276EAAC-FDB9-49F4-98D8-ABE4F67373C2}" type="presParOf" srcId="{44B97BA1-F762-4CF9-A9D3-D57314E452BA}" destId="{6421BFF8-0C69-4B10-844E-7853294E6596}" srcOrd="5" destOrd="0" presId="urn:microsoft.com/office/officeart/2005/8/layout/hierarchy1"/>
    <dgm:cxn modelId="{E1B18508-CD92-4A9C-B89F-AFC3FB0E55D9}" type="presParOf" srcId="{6421BFF8-0C69-4B10-844E-7853294E6596}" destId="{67F2F6DD-BF1D-4F4F-BC03-1D916C955ED2}" srcOrd="0" destOrd="0" presId="urn:microsoft.com/office/officeart/2005/8/layout/hierarchy1"/>
    <dgm:cxn modelId="{DE1B753A-6770-4929-B5C0-3F341195AFC9}" type="presParOf" srcId="{67F2F6DD-BF1D-4F4F-BC03-1D916C955ED2}" destId="{23640E80-4BA9-47D1-B753-2396D8CA79E2}" srcOrd="0" destOrd="0" presId="urn:microsoft.com/office/officeart/2005/8/layout/hierarchy1"/>
    <dgm:cxn modelId="{92192737-AD77-43FC-B0AF-E8A05658F6CB}" type="presParOf" srcId="{67F2F6DD-BF1D-4F4F-BC03-1D916C955ED2}" destId="{4EA6A3D2-3FBD-4370-A5E5-DD366F832614}" srcOrd="1" destOrd="0" presId="urn:microsoft.com/office/officeart/2005/8/layout/hierarchy1"/>
    <dgm:cxn modelId="{63BA02CB-6A60-4F59-AFF7-55C3BB25FEA0}" type="presParOf" srcId="{6421BFF8-0C69-4B10-844E-7853294E6596}" destId="{6BA621BA-EFE3-476C-9F68-0083B823A4EF}" srcOrd="1" destOrd="0" presId="urn:microsoft.com/office/officeart/2005/8/layout/hierarchy1"/>
    <dgm:cxn modelId="{30EECBA6-B88D-4239-8F93-2E0E9963C9E5}" type="presParOf" srcId="{44B97BA1-F762-4CF9-A9D3-D57314E452BA}" destId="{1BE62693-EC53-49D7-BD89-46F48A9B7377}" srcOrd="6" destOrd="0" presId="urn:microsoft.com/office/officeart/2005/8/layout/hierarchy1"/>
    <dgm:cxn modelId="{9BE1AF51-DEE0-4638-88E3-ADD7C5588A0B}" type="presParOf" srcId="{44B97BA1-F762-4CF9-A9D3-D57314E452BA}" destId="{55C65C15-CDB4-4C08-B08F-FC4B753CE546}" srcOrd="7" destOrd="0" presId="urn:microsoft.com/office/officeart/2005/8/layout/hierarchy1"/>
    <dgm:cxn modelId="{49DE4D0E-DDD5-4F43-8DB9-69E339974D89}" type="presParOf" srcId="{55C65C15-CDB4-4C08-B08F-FC4B753CE546}" destId="{72ECA466-0758-4A53-B53F-6D91F98713F3}" srcOrd="0" destOrd="0" presId="urn:microsoft.com/office/officeart/2005/8/layout/hierarchy1"/>
    <dgm:cxn modelId="{8ED17F9A-5AA9-4907-B42C-228E17DAD6E0}" type="presParOf" srcId="{72ECA466-0758-4A53-B53F-6D91F98713F3}" destId="{0413A529-02FB-45A2-9445-D601ABB3D9E4}" srcOrd="0" destOrd="0" presId="urn:microsoft.com/office/officeart/2005/8/layout/hierarchy1"/>
    <dgm:cxn modelId="{6A746B7F-694E-4E12-8BD9-3944BB981576}" type="presParOf" srcId="{72ECA466-0758-4A53-B53F-6D91F98713F3}" destId="{AEDE2A48-229F-42D1-AC4F-11D1B6EFBBED}" srcOrd="1" destOrd="0" presId="urn:microsoft.com/office/officeart/2005/8/layout/hierarchy1"/>
    <dgm:cxn modelId="{B31120FE-EA53-480D-90EE-47401834A957}" type="presParOf" srcId="{55C65C15-CDB4-4C08-B08F-FC4B753CE546}" destId="{F4185432-FEA7-4A8D-B20A-3183233B624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00D237-2D64-4693-836B-EDB70D873283}">
      <dsp:nvSpPr>
        <dsp:cNvPr id="0" name=""/>
        <dsp:cNvSpPr/>
      </dsp:nvSpPr>
      <dsp:spPr>
        <a:xfrm>
          <a:off x="0" y="0"/>
          <a:ext cx="121919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5A7DBF-FA7F-4D5D-ABDA-458AA9DF266D}">
      <dsp:nvSpPr>
        <dsp:cNvPr id="0" name=""/>
        <dsp:cNvSpPr/>
      </dsp:nvSpPr>
      <dsp:spPr>
        <a:xfrm>
          <a:off x="0" y="0"/>
          <a:ext cx="1694370" cy="54186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Понятие </a:t>
          </a:r>
          <a:r>
            <a:rPr lang="ru-RU" sz="33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«информационная безопасность» </a:t>
          </a:r>
          <a:r>
            <a:rPr lang="ru-RU" sz="3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рассматривается как:</a:t>
          </a:r>
        </a:p>
      </dsp:txBody>
      <dsp:txXfrm>
        <a:off x="0" y="0"/>
        <a:ext cx="1694370" cy="5418667"/>
      </dsp:txXfrm>
    </dsp:sp>
    <dsp:sp modelId="{E9BA09B0-56AA-444E-B5C1-4DF4525E6B2D}">
      <dsp:nvSpPr>
        <dsp:cNvPr id="0" name=""/>
        <dsp:cNvSpPr/>
      </dsp:nvSpPr>
      <dsp:spPr>
        <a:xfrm>
          <a:off x="1877250" y="63698"/>
          <a:ext cx="9570719" cy="1273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состояние защищенности национальных интересов в информационной сфере, определяющихся совокупностью сбалансированных интересов личности, общества и государства;</a:t>
          </a:r>
        </a:p>
      </dsp:txBody>
      <dsp:txXfrm>
        <a:off x="1877250" y="63698"/>
        <a:ext cx="9570719" cy="1273968"/>
      </dsp:txXfrm>
    </dsp:sp>
    <dsp:sp modelId="{76E46DA5-7AB7-4B49-B4D2-C0E71EA0E21A}">
      <dsp:nvSpPr>
        <dsp:cNvPr id="0" name=""/>
        <dsp:cNvSpPr/>
      </dsp:nvSpPr>
      <dsp:spPr>
        <a:xfrm>
          <a:off x="1694370" y="1337667"/>
          <a:ext cx="97535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2F0BA2-F96F-4785-8557-69E32F070AC3}">
      <dsp:nvSpPr>
        <dsp:cNvPr id="0" name=""/>
        <dsp:cNvSpPr/>
      </dsp:nvSpPr>
      <dsp:spPr>
        <a:xfrm>
          <a:off x="1877250" y="1401365"/>
          <a:ext cx="9570719" cy="1273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состояние объекта, при котором состояние информационной среды, где он находится, позволяет ему сохранять способность и возможность принимать и реализовывать решения;</a:t>
          </a:r>
        </a:p>
      </dsp:txBody>
      <dsp:txXfrm>
        <a:off x="1877250" y="1401365"/>
        <a:ext cx="9570719" cy="1273968"/>
      </dsp:txXfrm>
    </dsp:sp>
    <dsp:sp modelId="{D1BAECBD-6B6F-40F1-9098-07343F2CD323}">
      <dsp:nvSpPr>
        <dsp:cNvPr id="0" name=""/>
        <dsp:cNvSpPr/>
      </dsp:nvSpPr>
      <dsp:spPr>
        <a:xfrm>
          <a:off x="1694370" y="2675334"/>
          <a:ext cx="97535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5002B0-0E35-4B8B-879B-B78FEDB5E1F3}">
      <dsp:nvSpPr>
        <dsp:cNvPr id="0" name=""/>
        <dsp:cNvSpPr/>
      </dsp:nvSpPr>
      <dsp:spPr>
        <a:xfrm>
          <a:off x="1877250" y="2739032"/>
          <a:ext cx="9570719" cy="1273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состояние информации, информационных ресурсов и информационных систем, при котором с требуемой вероятностью обеспечивается защита информации;</a:t>
          </a:r>
        </a:p>
      </dsp:txBody>
      <dsp:txXfrm>
        <a:off x="1877250" y="2739032"/>
        <a:ext cx="9570719" cy="1273968"/>
      </dsp:txXfrm>
    </dsp:sp>
    <dsp:sp modelId="{47C8AE30-5F41-49B1-8BD6-16E0973A069E}">
      <dsp:nvSpPr>
        <dsp:cNvPr id="0" name=""/>
        <dsp:cNvSpPr/>
      </dsp:nvSpPr>
      <dsp:spPr>
        <a:xfrm>
          <a:off x="1694370" y="4013001"/>
          <a:ext cx="97535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C7B1D6-879C-4B6E-8609-ABE85D9EA9DC}">
      <dsp:nvSpPr>
        <dsp:cNvPr id="0" name=""/>
        <dsp:cNvSpPr/>
      </dsp:nvSpPr>
      <dsp:spPr>
        <a:xfrm>
          <a:off x="1877250" y="4076700"/>
          <a:ext cx="9570719" cy="1273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состояние защищенности жизненно важных интересов личности, общества и государства от воздействия вредной информации.</a:t>
          </a:r>
        </a:p>
      </dsp:txBody>
      <dsp:txXfrm>
        <a:off x="1877250" y="4076700"/>
        <a:ext cx="9570719" cy="1273968"/>
      </dsp:txXfrm>
    </dsp:sp>
    <dsp:sp modelId="{B4FEC657-80EF-432B-9D91-92F3A96D5AB8}">
      <dsp:nvSpPr>
        <dsp:cNvPr id="0" name=""/>
        <dsp:cNvSpPr/>
      </dsp:nvSpPr>
      <dsp:spPr>
        <a:xfrm>
          <a:off x="1694370" y="5350669"/>
          <a:ext cx="97535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546097-D42D-4DE9-8129-C43B2CEC5268}">
      <dsp:nvSpPr>
        <dsp:cNvPr id="0" name=""/>
        <dsp:cNvSpPr/>
      </dsp:nvSpPr>
      <dsp:spPr>
        <a:xfrm>
          <a:off x="1399326" y="3429000"/>
          <a:ext cx="854781" cy="16287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27390" y="0"/>
              </a:lnTo>
              <a:lnTo>
                <a:pt x="427390" y="1628775"/>
              </a:lnTo>
              <a:lnTo>
                <a:pt x="854781" y="162877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80731" y="4197401"/>
        <a:ext cx="91972" cy="91972"/>
      </dsp:txXfrm>
    </dsp:sp>
    <dsp:sp modelId="{CC5540CF-30E3-4CB3-8AF3-78E8597891D3}">
      <dsp:nvSpPr>
        <dsp:cNvPr id="0" name=""/>
        <dsp:cNvSpPr/>
      </dsp:nvSpPr>
      <dsp:spPr>
        <a:xfrm>
          <a:off x="1399326" y="3383280"/>
          <a:ext cx="85478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854781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05347" y="3407630"/>
        <a:ext cx="42739" cy="42739"/>
      </dsp:txXfrm>
    </dsp:sp>
    <dsp:sp modelId="{CFAFDF77-19C8-4645-88C9-652880CD5F8F}">
      <dsp:nvSpPr>
        <dsp:cNvPr id="0" name=""/>
        <dsp:cNvSpPr/>
      </dsp:nvSpPr>
      <dsp:spPr>
        <a:xfrm>
          <a:off x="1399326" y="1800224"/>
          <a:ext cx="854781" cy="1628775"/>
        </a:xfrm>
        <a:custGeom>
          <a:avLst/>
          <a:gdLst/>
          <a:ahLst/>
          <a:cxnLst/>
          <a:rect l="0" t="0" r="0" b="0"/>
          <a:pathLst>
            <a:path>
              <a:moveTo>
                <a:pt x="0" y="1628775"/>
              </a:moveTo>
              <a:lnTo>
                <a:pt x="427390" y="1628775"/>
              </a:lnTo>
              <a:lnTo>
                <a:pt x="427390" y="0"/>
              </a:lnTo>
              <a:lnTo>
                <a:pt x="854781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80731" y="2568626"/>
        <a:ext cx="91972" cy="91972"/>
      </dsp:txXfrm>
    </dsp:sp>
    <dsp:sp modelId="{112B165D-4A57-42D5-BB82-D9426CEB8F5C}">
      <dsp:nvSpPr>
        <dsp:cNvPr id="0" name=""/>
        <dsp:cNvSpPr/>
      </dsp:nvSpPr>
      <dsp:spPr>
        <a:xfrm rot="16200000">
          <a:off x="-2681183" y="2777490"/>
          <a:ext cx="6858000" cy="13030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 сведениям, не подлежащим засекречиванию относятся:</a:t>
          </a:r>
        </a:p>
      </dsp:txBody>
      <dsp:txXfrm>
        <a:off x="-2681183" y="2777490"/>
        <a:ext cx="6858000" cy="1303020"/>
      </dsp:txXfrm>
    </dsp:sp>
    <dsp:sp modelId="{6E02EB5E-DCBB-4191-81D9-49F247C1CC79}">
      <dsp:nvSpPr>
        <dsp:cNvPr id="0" name=""/>
        <dsp:cNvSpPr/>
      </dsp:nvSpPr>
      <dsp:spPr>
        <a:xfrm>
          <a:off x="2254107" y="1148714"/>
          <a:ext cx="4273905" cy="13030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сведения о чрезвычайных происшествиях и катастрофах;</a:t>
          </a:r>
        </a:p>
      </dsp:txBody>
      <dsp:txXfrm>
        <a:off x="2254107" y="1148714"/>
        <a:ext cx="4273905" cy="1303020"/>
      </dsp:txXfrm>
    </dsp:sp>
    <dsp:sp modelId="{01944AD4-222D-4B63-9EDE-B2C7375164A7}">
      <dsp:nvSpPr>
        <dsp:cNvPr id="0" name=""/>
        <dsp:cNvSpPr/>
      </dsp:nvSpPr>
      <dsp:spPr>
        <a:xfrm>
          <a:off x="2254107" y="2777490"/>
          <a:ext cx="4273905" cy="13030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 состоянии экологии, здравоохранения, санитарии;</a:t>
          </a:r>
        </a:p>
      </dsp:txBody>
      <dsp:txXfrm>
        <a:off x="2254107" y="2777490"/>
        <a:ext cx="4273905" cy="1303020"/>
      </dsp:txXfrm>
    </dsp:sp>
    <dsp:sp modelId="{00BA6179-EBED-4FFA-A28D-1FB598BD9D60}">
      <dsp:nvSpPr>
        <dsp:cNvPr id="0" name=""/>
        <dsp:cNvSpPr/>
      </dsp:nvSpPr>
      <dsp:spPr>
        <a:xfrm>
          <a:off x="2254107" y="4406265"/>
          <a:ext cx="4273905" cy="13030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 состоянии демографии, образования, культуры, сельского хозяйства, преступности и </a:t>
          </a:r>
          <a:r>
            <a:rPr lang="ru-R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др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54107" y="4406265"/>
        <a:ext cx="4273905" cy="130302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FBBF22-71DB-434C-B4A0-4CA4A8553E0A}">
      <dsp:nvSpPr>
        <dsp:cNvPr id="0" name=""/>
        <dsp:cNvSpPr/>
      </dsp:nvSpPr>
      <dsp:spPr>
        <a:xfrm>
          <a:off x="5669280" y="2466695"/>
          <a:ext cx="4023360" cy="9573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2424"/>
              </a:lnTo>
              <a:lnTo>
                <a:pt x="4023360" y="652424"/>
              </a:lnTo>
              <a:lnTo>
                <a:pt x="4023360" y="957376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23A455-2D0F-489E-8A66-A854ABCB5B41}">
      <dsp:nvSpPr>
        <dsp:cNvPr id="0" name=""/>
        <dsp:cNvSpPr/>
      </dsp:nvSpPr>
      <dsp:spPr>
        <a:xfrm>
          <a:off x="5623559" y="2466695"/>
          <a:ext cx="91440" cy="9573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57376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730687-D022-4E33-AFC9-77D56B201E09}">
      <dsp:nvSpPr>
        <dsp:cNvPr id="0" name=""/>
        <dsp:cNvSpPr/>
      </dsp:nvSpPr>
      <dsp:spPr>
        <a:xfrm>
          <a:off x="1645920" y="2466695"/>
          <a:ext cx="4023359" cy="957376"/>
        </a:xfrm>
        <a:custGeom>
          <a:avLst/>
          <a:gdLst/>
          <a:ahLst/>
          <a:cxnLst/>
          <a:rect l="0" t="0" r="0" b="0"/>
          <a:pathLst>
            <a:path>
              <a:moveTo>
                <a:pt x="4023359" y="0"/>
              </a:moveTo>
              <a:lnTo>
                <a:pt x="4023359" y="652424"/>
              </a:lnTo>
              <a:lnTo>
                <a:pt x="0" y="652424"/>
              </a:lnTo>
              <a:lnTo>
                <a:pt x="0" y="957376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C95BD7-D6FE-48DB-8D3C-38739A98074D}">
      <dsp:nvSpPr>
        <dsp:cNvPr id="0" name=""/>
        <dsp:cNvSpPr/>
      </dsp:nvSpPr>
      <dsp:spPr>
        <a:xfrm>
          <a:off x="2661920" y="376377"/>
          <a:ext cx="6014718" cy="209031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36F302-44FE-4734-B49F-69D813704100}">
      <dsp:nvSpPr>
        <dsp:cNvPr id="0" name=""/>
        <dsp:cNvSpPr/>
      </dsp:nvSpPr>
      <dsp:spPr>
        <a:xfrm>
          <a:off x="3027680" y="723849"/>
          <a:ext cx="6014718" cy="20903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Устанавливаются три степени секретности и соответствующие этим степеням грифы секретности для носителей сведений:</a:t>
          </a:r>
        </a:p>
      </dsp:txBody>
      <dsp:txXfrm>
        <a:off x="3088903" y="785072"/>
        <a:ext cx="5892272" cy="1967872"/>
      </dsp:txXfrm>
    </dsp:sp>
    <dsp:sp modelId="{9ABB1D0B-1184-46EB-ABA6-91FCAED1B83B}">
      <dsp:nvSpPr>
        <dsp:cNvPr id="0" name=""/>
        <dsp:cNvSpPr/>
      </dsp:nvSpPr>
      <dsp:spPr>
        <a:xfrm>
          <a:off x="0" y="3424072"/>
          <a:ext cx="3291839" cy="209031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23C720-22CE-4FF4-AD68-CF7A4B74B11D}">
      <dsp:nvSpPr>
        <dsp:cNvPr id="0" name=""/>
        <dsp:cNvSpPr/>
      </dsp:nvSpPr>
      <dsp:spPr>
        <a:xfrm>
          <a:off x="365760" y="3771544"/>
          <a:ext cx="3291839" cy="20903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«особой важности»</a:t>
          </a:r>
        </a:p>
      </dsp:txBody>
      <dsp:txXfrm>
        <a:off x="426983" y="3832767"/>
        <a:ext cx="3169393" cy="1967872"/>
      </dsp:txXfrm>
    </dsp:sp>
    <dsp:sp modelId="{73E73F58-94B0-4335-A6C7-3AF18E30E5A1}">
      <dsp:nvSpPr>
        <dsp:cNvPr id="0" name=""/>
        <dsp:cNvSpPr/>
      </dsp:nvSpPr>
      <dsp:spPr>
        <a:xfrm>
          <a:off x="4023360" y="3424072"/>
          <a:ext cx="3291839" cy="209031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3B212A-4732-4B03-AE4D-4E85A85ADB64}">
      <dsp:nvSpPr>
        <dsp:cNvPr id="0" name=""/>
        <dsp:cNvSpPr/>
      </dsp:nvSpPr>
      <dsp:spPr>
        <a:xfrm>
          <a:off x="4389120" y="3771544"/>
          <a:ext cx="3291839" cy="20903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«совершенно секретно»</a:t>
          </a:r>
        </a:p>
      </dsp:txBody>
      <dsp:txXfrm>
        <a:off x="4450343" y="3832767"/>
        <a:ext cx="3169393" cy="1967872"/>
      </dsp:txXfrm>
    </dsp:sp>
    <dsp:sp modelId="{479512CB-D2C5-45D6-BEAF-AD33C921A474}">
      <dsp:nvSpPr>
        <dsp:cNvPr id="0" name=""/>
        <dsp:cNvSpPr/>
      </dsp:nvSpPr>
      <dsp:spPr>
        <a:xfrm>
          <a:off x="8046720" y="3424072"/>
          <a:ext cx="3291839" cy="209031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E49BAC-3F56-4E7A-886A-977F0B454F62}">
      <dsp:nvSpPr>
        <dsp:cNvPr id="0" name=""/>
        <dsp:cNvSpPr/>
      </dsp:nvSpPr>
      <dsp:spPr>
        <a:xfrm>
          <a:off x="8412479" y="3771544"/>
          <a:ext cx="3291839" cy="20903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«секретно»</a:t>
          </a:r>
        </a:p>
      </dsp:txBody>
      <dsp:txXfrm>
        <a:off x="8473702" y="3832767"/>
        <a:ext cx="3169393" cy="196787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836547-3DFF-4C52-8CFC-0DA06E0B9EC0}">
      <dsp:nvSpPr>
        <dsp:cNvPr id="0" name=""/>
        <dsp:cNvSpPr/>
      </dsp:nvSpPr>
      <dsp:spPr>
        <a:xfrm>
          <a:off x="1252394" y="3428999"/>
          <a:ext cx="820556" cy="15635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10278" y="0"/>
              </a:lnTo>
              <a:lnTo>
                <a:pt x="410278" y="1563560"/>
              </a:lnTo>
              <a:lnTo>
                <a:pt x="820556" y="156356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18528" y="4166634"/>
        <a:ext cx="88289" cy="88289"/>
      </dsp:txXfrm>
    </dsp:sp>
    <dsp:sp modelId="{EB9C2D1D-9391-4E70-AEE5-08FB44A04E85}">
      <dsp:nvSpPr>
        <dsp:cNvPr id="0" name=""/>
        <dsp:cNvSpPr/>
      </dsp:nvSpPr>
      <dsp:spPr>
        <a:xfrm>
          <a:off x="1252394" y="3383279"/>
          <a:ext cx="82055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820556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42159" y="3408485"/>
        <a:ext cx="41027" cy="41027"/>
      </dsp:txXfrm>
    </dsp:sp>
    <dsp:sp modelId="{A76AC4D9-5F64-43E0-A4A7-DA33B903F9EF}">
      <dsp:nvSpPr>
        <dsp:cNvPr id="0" name=""/>
        <dsp:cNvSpPr/>
      </dsp:nvSpPr>
      <dsp:spPr>
        <a:xfrm>
          <a:off x="1252394" y="1865439"/>
          <a:ext cx="820556" cy="1563560"/>
        </a:xfrm>
        <a:custGeom>
          <a:avLst/>
          <a:gdLst/>
          <a:ahLst/>
          <a:cxnLst/>
          <a:rect l="0" t="0" r="0" b="0"/>
          <a:pathLst>
            <a:path>
              <a:moveTo>
                <a:pt x="0" y="1563560"/>
              </a:moveTo>
              <a:lnTo>
                <a:pt x="410278" y="1563560"/>
              </a:lnTo>
              <a:lnTo>
                <a:pt x="410278" y="0"/>
              </a:lnTo>
              <a:lnTo>
                <a:pt x="820556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18528" y="2603074"/>
        <a:ext cx="88289" cy="88289"/>
      </dsp:txXfrm>
    </dsp:sp>
    <dsp:sp modelId="{1183A651-A7C5-4062-A9A8-4B8920CEE449}">
      <dsp:nvSpPr>
        <dsp:cNvPr id="0" name=""/>
        <dsp:cNvSpPr/>
      </dsp:nvSpPr>
      <dsp:spPr>
        <a:xfrm rot="16200000">
          <a:off x="-2664734" y="2803575"/>
          <a:ext cx="6583411" cy="12508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 информации, составляющей профессиональную тайну, относятся:</a:t>
          </a:r>
        </a:p>
      </dsp:txBody>
      <dsp:txXfrm>
        <a:off x="-2664734" y="2803575"/>
        <a:ext cx="6583411" cy="1250848"/>
      </dsp:txXfrm>
    </dsp:sp>
    <dsp:sp modelId="{D92E898F-A56B-42DF-B287-9CAF0B46C53E}">
      <dsp:nvSpPr>
        <dsp:cNvPr id="0" name=""/>
        <dsp:cNvSpPr/>
      </dsp:nvSpPr>
      <dsp:spPr>
        <a:xfrm>
          <a:off x="2072951" y="1240015"/>
          <a:ext cx="4102781" cy="12508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сведения об усыновлении (удочерении)</a:t>
          </a:r>
        </a:p>
      </dsp:txBody>
      <dsp:txXfrm>
        <a:off x="2072951" y="1240015"/>
        <a:ext cx="4102781" cy="1250848"/>
      </dsp:txXfrm>
    </dsp:sp>
    <dsp:sp modelId="{F9D0DD5C-9289-4B59-AC1B-19E272CF1D16}">
      <dsp:nvSpPr>
        <dsp:cNvPr id="0" name=""/>
        <dsp:cNvSpPr/>
      </dsp:nvSpPr>
      <dsp:spPr>
        <a:xfrm>
          <a:off x="2072951" y="2803575"/>
          <a:ext cx="4102781" cy="12508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сведения, составляющие банковскую, медицинскую, адвокатскую, журналистскую тайну</a:t>
          </a:r>
        </a:p>
      </dsp:txBody>
      <dsp:txXfrm>
        <a:off x="2072951" y="2803575"/>
        <a:ext cx="4102781" cy="1250848"/>
      </dsp:txXfrm>
    </dsp:sp>
    <dsp:sp modelId="{FE6B1ADD-46EE-420B-B136-726D6E7F3BC9}">
      <dsp:nvSpPr>
        <dsp:cNvPr id="0" name=""/>
        <dsp:cNvSpPr/>
      </dsp:nvSpPr>
      <dsp:spPr>
        <a:xfrm>
          <a:off x="2072951" y="4367135"/>
          <a:ext cx="4102781" cy="12508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сведения составляющие тайну страхования, связи, исповеди.</a:t>
          </a:r>
        </a:p>
      </dsp:txBody>
      <dsp:txXfrm>
        <a:off x="2072951" y="4367135"/>
        <a:ext cx="4102781" cy="125084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F54E95-EFE7-4DC8-BF74-520CC42AD28A}">
      <dsp:nvSpPr>
        <dsp:cNvPr id="0" name=""/>
        <dsp:cNvSpPr/>
      </dsp:nvSpPr>
      <dsp:spPr>
        <a:xfrm>
          <a:off x="3672324" y="2414586"/>
          <a:ext cx="436309" cy="20784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8154" y="0"/>
              </a:lnTo>
              <a:lnTo>
                <a:pt x="218154" y="2078456"/>
              </a:lnTo>
              <a:lnTo>
                <a:pt x="436309" y="2078456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37385" y="3400721"/>
        <a:ext cx="106187" cy="106187"/>
      </dsp:txXfrm>
    </dsp:sp>
    <dsp:sp modelId="{522F0360-95E9-4E11-B68C-B63BC845A1E6}">
      <dsp:nvSpPr>
        <dsp:cNvPr id="0" name=""/>
        <dsp:cNvSpPr/>
      </dsp:nvSpPr>
      <dsp:spPr>
        <a:xfrm>
          <a:off x="3672324" y="2414586"/>
          <a:ext cx="436309" cy="12470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8154" y="0"/>
              </a:lnTo>
              <a:lnTo>
                <a:pt x="218154" y="1247074"/>
              </a:lnTo>
              <a:lnTo>
                <a:pt x="436309" y="1247074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57449" y="3005094"/>
        <a:ext cx="66059" cy="66059"/>
      </dsp:txXfrm>
    </dsp:sp>
    <dsp:sp modelId="{4CFD7295-10B4-4180-9CED-75711C30A046}">
      <dsp:nvSpPr>
        <dsp:cNvPr id="0" name=""/>
        <dsp:cNvSpPr/>
      </dsp:nvSpPr>
      <dsp:spPr>
        <a:xfrm>
          <a:off x="3672324" y="2414586"/>
          <a:ext cx="436309" cy="4156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8154" y="0"/>
              </a:lnTo>
              <a:lnTo>
                <a:pt x="218154" y="415691"/>
              </a:lnTo>
              <a:lnTo>
                <a:pt x="436309" y="415691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75413" y="2607366"/>
        <a:ext cx="30131" cy="30131"/>
      </dsp:txXfrm>
    </dsp:sp>
    <dsp:sp modelId="{3900A2C6-E6C8-468B-90B8-C4B049469580}">
      <dsp:nvSpPr>
        <dsp:cNvPr id="0" name=""/>
        <dsp:cNvSpPr/>
      </dsp:nvSpPr>
      <dsp:spPr>
        <a:xfrm>
          <a:off x="3672324" y="1998895"/>
          <a:ext cx="436309" cy="415691"/>
        </a:xfrm>
        <a:custGeom>
          <a:avLst/>
          <a:gdLst/>
          <a:ahLst/>
          <a:cxnLst/>
          <a:rect l="0" t="0" r="0" b="0"/>
          <a:pathLst>
            <a:path>
              <a:moveTo>
                <a:pt x="0" y="415691"/>
              </a:moveTo>
              <a:lnTo>
                <a:pt x="218154" y="415691"/>
              </a:lnTo>
              <a:lnTo>
                <a:pt x="218154" y="0"/>
              </a:lnTo>
              <a:lnTo>
                <a:pt x="436309" y="0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75413" y="2191675"/>
        <a:ext cx="30131" cy="30131"/>
      </dsp:txXfrm>
    </dsp:sp>
    <dsp:sp modelId="{749BD4AF-B701-4E26-9900-47DAFA6B8115}">
      <dsp:nvSpPr>
        <dsp:cNvPr id="0" name=""/>
        <dsp:cNvSpPr/>
      </dsp:nvSpPr>
      <dsp:spPr>
        <a:xfrm>
          <a:off x="3672324" y="1167512"/>
          <a:ext cx="436309" cy="1247074"/>
        </a:xfrm>
        <a:custGeom>
          <a:avLst/>
          <a:gdLst/>
          <a:ahLst/>
          <a:cxnLst/>
          <a:rect l="0" t="0" r="0" b="0"/>
          <a:pathLst>
            <a:path>
              <a:moveTo>
                <a:pt x="0" y="1247074"/>
              </a:moveTo>
              <a:lnTo>
                <a:pt x="218154" y="1247074"/>
              </a:lnTo>
              <a:lnTo>
                <a:pt x="218154" y="0"/>
              </a:lnTo>
              <a:lnTo>
                <a:pt x="436309" y="0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57449" y="1758020"/>
        <a:ext cx="66059" cy="66059"/>
      </dsp:txXfrm>
    </dsp:sp>
    <dsp:sp modelId="{1A6966FC-4DDD-4D9F-A9E5-17364576B411}">
      <dsp:nvSpPr>
        <dsp:cNvPr id="0" name=""/>
        <dsp:cNvSpPr/>
      </dsp:nvSpPr>
      <dsp:spPr>
        <a:xfrm>
          <a:off x="3672324" y="336130"/>
          <a:ext cx="436309" cy="2078456"/>
        </a:xfrm>
        <a:custGeom>
          <a:avLst/>
          <a:gdLst/>
          <a:ahLst/>
          <a:cxnLst/>
          <a:rect l="0" t="0" r="0" b="0"/>
          <a:pathLst>
            <a:path>
              <a:moveTo>
                <a:pt x="0" y="2078456"/>
              </a:moveTo>
              <a:lnTo>
                <a:pt x="218154" y="2078456"/>
              </a:lnTo>
              <a:lnTo>
                <a:pt x="218154" y="0"/>
              </a:lnTo>
              <a:lnTo>
                <a:pt x="436309" y="0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37385" y="1322264"/>
        <a:ext cx="106187" cy="106187"/>
      </dsp:txXfrm>
    </dsp:sp>
    <dsp:sp modelId="{B1DA35B3-54FC-4884-AEFC-2535DF6B1C16}">
      <dsp:nvSpPr>
        <dsp:cNvPr id="0" name=""/>
        <dsp:cNvSpPr/>
      </dsp:nvSpPr>
      <dsp:spPr>
        <a:xfrm rot="16200000">
          <a:off x="683304" y="1175846"/>
          <a:ext cx="3500558" cy="247748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 важным интересам общества можно отнести: </a:t>
          </a:r>
        </a:p>
      </dsp:txBody>
      <dsp:txXfrm>
        <a:off x="683304" y="1175846"/>
        <a:ext cx="3500558" cy="2477480"/>
      </dsp:txXfrm>
    </dsp:sp>
    <dsp:sp modelId="{DCC4715F-06B3-4A48-95F4-734BA76A35C0}">
      <dsp:nvSpPr>
        <dsp:cNvPr id="0" name=""/>
        <dsp:cNvSpPr/>
      </dsp:nvSpPr>
      <dsp:spPr>
        <a:xfrm>
          <a:off x="4108633" y="3577"/>
          <a:ext cx="6251946" cy="66510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а) обеспечение интересов общества;</a:t>
          </a:r>
        </a:p>
      </dsp:txBody>
      <dsp:txXfrm>
        <a:off x="4108633" y="3577"/>
        <a:ext cx="6251946" cy="665106"/>
      </dsp:txXfrm>
    </dsp:sp>
    <dsp:sp modelId="{AAC42DCA-FB01-4025-B926-89781928887C}">
      <dsp:nvSpPr>
        <dsp:cNvPr id="0" name=""/>
        <dsp:cNvSpPr/>
      </dsp:nvSpPr>
      <dsp:spPr>
        <a:xfrm>
          <a:off x="4108633" y="834959"/>
          <a:ext cx="6277950" cy="66510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б) построение правового государства; </a:t>
          </a:r>
        </a:p>
      </dsp:txBody>
      <dsp:txXfrm>
        <a:off x="4108633" y="834959"/>
        <a:ext cx="6277950" cy="665106"/>
      </dsp:txXfrm>
    </dsp:sp>
    <dsp:sp modelId="{551CD0E9-4D00-4DF8-A721-DF9034A24178}">
      <dsp:nvSpPr>
        <dsp:cNvPr id="0" name=""/>
        <dsp:cNvSpPr/>
      </dsp:nvSpPr>
      <dsp:spPr>
        <a:xfrm>
          <a:off x="4108633" y="1666342"/>
          <a:ext cx="6281222" cy="66510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в) построение информационного общества; </a:t>
          </a:r>
        </a:p>
      </dsp:txBody>
      <dsp:txXfrm>
        <a:off x="4108633" y="1666342"/>
        <a:ext cx="6281222" cy="665106"/>
      </dsp:txXfrm>
    </dsp:sp>
    <dsp:sp modelId="{57972063-95B1-4133-B1E5-D6AC49EAC6C0}">
      <dsp:nvSpPr>
        <dsp:cNvPr id="0" name=""/>
        <dsp:cNvSpPr/>
      </dsp:nvSpPr>
      <dsp:spPr>
        <a:xfrm>
          <a:off x="4108633" y="2497725"/>
          <a:ext cx="6299242" cy="66510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г) сохранение нравственных ценностей общества;</a:t>
          </a:r>
        </a:p>
      </dsp:txBody>
      <dsp:txXfrm>
        <a:off x="4108633" y="2497725"/>
        <a:ext cx="6299242" cy="665106"/>
      </dsp:txXfrm>
    </dsp:sp>
    <dsp:sp modelId="{839DE8F0-A2E9-4A78-ABB5-05F2BA2F49D0}">
      <dsp:nvSpPr>
        <dsp:cNvPr id="0" name=""/>
        <dsp:cNvSpPr/>
      </dsp:nvSpPr>
      <dsp:spPr>
        <a:xfrm>
          <a:off x="4108633" y="3329108"/>
          <a:ext cx="6206483" cy="66510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д) предотвращение манипулирования массовым сознанием;</a:t>
          </a:r>
        </a:p>
      </dsp:txBody>
      <dsp:txXfrm>
        <a:off x="4108633" y="3329108"/>
        <a:ext cx="6206483" cy="665106"/>
      </dsp:txXfrm>
    </dsp:sp>
    <dsp:sp modelId="{B8973753-1612-4785-9D2E-E06B9AC79C9B}">
      <dsp:nvSpPr>
        <dsp:cNvPr id="0" name=""/>
        <dsp:cNvSpPr/>
      </dsp:nvSpPr>
      <dsp:spPr>
        <a:xfrm>
          <a:off x="4108633" y="4160490"/>
          <a:ext cx="6222604" cy="66510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е) приоритетное развитие современных информационных технологий.</a:t>
          </a:r>
        </a:p>
      </dsp:txBody>
      <dsp:txXfrm>
        <a:off x="4108633" y="4160490"/>
        <a:ext cx="6222604" cy="665106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046A93-8FD1-4F60-9198-FF5EEA6F83A2}">
      <dsp:nvSpPr>
        <dsp:cNvPr id="0" name=""/>
        <dsp:cNvSpPr/>
      </dsp:nvSpPr>
      <dsp:spPr>
        <a:xfrm>
          <a:off x="637508" y="542"/>
          <a:ext cx="3297257" cy="197835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1) соблюдение и реализация конституционных прав на поиск, получение и распространение информации;</a:t>
          </a:r>
        </a:p>
      </dsp:txBody>
      <dsp:txXfrm>
        <a:off x="637508" y="542"/>
        <a:ext cx="3297257" cy="1978354"/>
      </dsp:txXfrm>
    </dsp:sp>
    <dsp:sp modelId="{0C759215-8AC2-4078-8995-D5594D48C0AB}">
      <dsp:nvSpPr>
        <dsp:cNvPr id="0" name=""/>
        <dsp:cNvSpPr/>
      </dsp:nvSpPr>
      <dsp:spPr>
        <a:xfrm>
          <a:off x="4264491" y="542"/>
          <a:ext cx="3297257" cy="197835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2) реализация права гражданина на неприкосновенность частной жизни;</a:t>
          </a:r>
        </a:p>
      </dsp:txBody>
      <dsp:txXfrm>
        <a:off x="4264491" y="542"/>
        <a:ext cx="3297257" cy="1978354"/>
      </dsp:txXfrm>
    </dsp:sp>
    <dsp:sp modelId="{FCF17869-EEBB-4AA7-93C1-BE2CDC52203A}">
      <dsp:nvSpPr>
        <dsp:cNvPr id="0" name=""/>
        <dsp:cNvSpPr/>
      </dsp:nvSpPr>
      <dsp:spPr>
        <a:xfrm>
          <a:off x="7891474" y="542"/>
          <a:ext cx="3297257" cy="197835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3) использование информации в интересах не запрещенной законом деятельности, физического, духовного, интеллектуального развития</a:t>
          </a:r>
        </a:p>
      </dsp:txBody>
      <dsp:txXfrm>
        <a:off x="7891474" y="542"/>
        <a:ext cx="3297257" cy="1978354"/>
      </dsp:txXfrm>
    </dsp:sp>
    <dsp:sp modelId="{A4A0A534-A815-46E0-B67F-541DBAFFA936}">
      <dsp:nvSpPr>
        <dsp:cNvPr id="0" name=""/>
        <dsp:cNvSpPr/>
      </dsp:nvSpPr>
      <dsp:spPr>
        <a:xfrm>
          <a:off x="2450999" y="2308622"/>
          <a:ext cx="3297257" cy="197835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4) защита прав на объекты интеллектуальной собственности; </a:t>
          </a:r>
        </a:p>
      </dsp:txBody>
      <dsp:txXfrm>
        <a:off x="2450999" y="2308622"/>
        <a:ext cx="3297257" cy="1978354"/>
      </dsp:txXfrm>
    </dsp:sp>
    <dsp:sp modelId="{9B376F74-F447-4DB7-AF78-FA17C7287DB7}">
      <dsp:nvSpPr>
        <dsp:cNvPr id="0" name=""/>
        <dsp:cNvSpPr/>
      </dsp:nvSpPr>
      <dsp:spPr>
        <a:xfrm>
          <a:off x="6077982" y="2308622"/>
          <a:ext cx="3297257" cy="197835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5) обеспечение права гражданина на защиту своего здоровья от неосознаваемой вредной информации.</a:t>
          </a:r>
        </a:p>
      </dsp:txBody>
      <dsp:txXfrm>
        <a:off x="6077982" y="2308622"/>
        <a:ext cx="3297257" cy="19783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6E976E-EA2D-4AE8-964A-3243BCE73358}">
      <dsp:nvSpPr>
        <dsp:cNvPr id="0" name=""/>
        <dsp:cNvSpPr/>
      </dsp:nvSpPr>
      <dsp:spPr>
        <a:xfrm>
          <a:off x="5892800" y="2068251"/>
          <a:ext cx="4169199" cy="7235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1790"/>
              </a:lnTo>
              <a:lnTo>
                <a:pt x="4169199" y="361790"/>
              </a:lnTo>
              <a:lnTo>
                <a:pt x="4169199" y="72358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721C61-52D9-4EB9-BAC0-11BED1442B8E}">
      <dsp:nvSpPr>
        <dsp:cNvPr id="0" name=""/>
        <dsp:cNvSpPr/>
      </dsp:nvSpPr>
      <dsp:spPr>
        <a:xfrm>
          <a:off x="5847080" y="2068251"/>
          <a:ext cx="91440" cy="7235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2358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F8360B-AE22-4A73-8C22-A7BAB9050756}">
      <dsp:nvSpPr>
        <dsp:cNvPr id="0" name=""/>
        <dsp:cNvSpPr/>
      </dsp:nvSpPr>
      <dsp:spPr>
        <a:xfrm>
          <a:off x="1723600" y="2068251"/>
          <a:ext cx="4169199" cy="723580"/>
        </a:xfrm>
        <a:custGeom>
          <a:avLst/>
          <a:gdLst/>
          <a:ahLst/>
          <a:cxnLst/>
          <a:rect l="0" t="0" r="0" b="0"/>
          <a:pathLst>
            <a:path>
              <a:moveTo>
                <a:pt x="4169199" y="0"/>
              </a:moveTo>
              <a:lnTo>
                <a:pt x="4169199" y="361790"/>
              </a:lnTo>
              <a:lnTo>
                <a:pt x="0" y="361790"/>
              </a:lnTo>
              <a:lnTo>
                <a:pt x="0" y="72358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6AC67F-005E-47F9-A2A1-58B4708FE675}">
      <dsp:nvSpPr>
        <dsp:cNvPr id="0" name=""/>
        <dsp:cNvSpPr/>
      </dsp:nvSpPr>
      <dsp:spPr>
        <a:xfrm>
          <a:off x="2966711" y="345442"/>
          <a:ext cx="5852177" cy="172280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Виды угроз информационной безопасности:</a:t>
          </a:r>
        </a:p>
      </dsp:txBody>
      <dsp:txXfrm>
        <a:off x="2966711" y="345442"/>
        <a:ext cx="5852177" cy="1722809"/>
      </dsp:txXfrm>
    </dsp:sp>
    <dsp:sp modelId="{B4F7AE9D-0224-4509-8260-B02E0A422337}">
      <dsp:nvSpPr>
        <dsp:cNvPr id="0" name=""/>
        <dsp:cNvSpPr/>
      </dsp:nvSpPr>
      <dsp:spPr>
        <a:xfrm>
          <a:off x="791" y="2791831"/>
          <a:ext cx="3445619" cy="321929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утечка информации;</a:t>
          </a:r>
        </a:p>
      </dsp:txBody>
      <dsp:txXfrm>
        <a:off x="791" y="2791831"/>
        <a:ext cx="3445619" cy="3219293"/>
      </dsp:txXfrm>
    </dsp:sp>
    <dsp:sp modelId="{34ECE46F-144F-449F-BF30-410BA00D47D2}">
      <dsp:nvSpPr>
        <dsp:cNvPr id="0" name=""/>
        <dsp:cNvSpPr/>
      </dsp:nvSpPr>
      <dsp:spPr>
        <a:xfrm>
          <a:off x="4169990" y="2791831"/>
          <a:ext cx="3445619" cy="324320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угроза искажений, уничтожения информации или угроза интеллектуальной собственности;</a:t>
          </a:r>
        </a:p>
      </dsp:txBody>
      <dsp:txXfrm>
        <a:off x="4169990" y="2791831"/>
        <a:ext cx="3445619" cy="3243206"/>
      </dsp:txXfrm>
    </dsp:sp>
    <dsp:sp modelId="{27124BDE-0490-4AD9-A799-E1770CA09950}">
      <dsp:nvSpPr>
        <dsp:cNvPr id="0" name=""/>
        <dsp:cNvSpPr/>
      </dsp:nvSpPr>
      <dsp:spPr>
        <a:xfrm>
          <a:off x="8339189" y="2791831"/>
          <a:ext cx="3445619" cy="320258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помехи функционирования информационных систем, телекоммуникаций.</a:t>
          </a:r>
        </a:p>
      </dsp:txBody>
      <dsp:txXfrm>
        <a:off x="8339189" y="2791831"/>
        <a:ext cx="3445619" cy="32025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18C48E-DC66-4EF8-9C50-8B349214578A}">
      <dsp:nvSpPr>
        <dsp:cNvPr id="0" name=""/>
        <dsp:cNvSpPr/>
      </dsp:nvSpPr>
      <dsp:spPr>
        <a:xfrm>
          <a:off x="0" y="644593"/>
          <a:ext cx="11826240" cy="10080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91FDBC-8E2A-4E64-9F13-E2CAE43CA0E1}">
      <dsp:nvSpPr>
        <dsp:cNvPr id="0" name=""/>
        <dsp:cNvSpPr/>
      </dsp:nvSpPr>
      <dsp:spPr>
        <a:xfrm>
          <a:off x="591312" y="54193"/>
          <a:ext cx="10147789" cy="1180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03" tIns="0" rIns="312903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объект или субъект, реализующий угрозы информационной безопасности путем воздействия на объекты среды информационных активов организации банковской системы РФ;</a:t>
          </a:r>
        </a:p>
      </dsp:txBody>
      <dsp:txXfrm>
        <a:off x="648954" y="111835"/>
        <a:ext cx="10032505" cy="1065516"/>
      </dsp:txXfrm>
    </dsp:sp>
    <dsp:sp modelId="{A0CC7C7F-65AD-4D22-BE6F-F86EFF96D1FC}">
      <dsp:nvSpPr>
        <dsp:cNvPr id="0" name=""/>
        <dsp:cNvSpPr/>
      </dsp:nvSpPr>
      <dsp:spPr>
        <a:xfrm>
          <a:off x="0" y="2458993"/>
          <a:ext cx="11826240" cy="10080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CC5E06-46AB-4E26-9585-F9C09A59395E}">
      <dsp:nvSpPr>
        <dsp:cNvPr id="0" name=""/>
        <dsp:cNvSpPr/>
      </dsp:nvSpPr>
      <dsp:spPr>
        <a:xfrm>
          <a:off x="591312" y="1868593"/>
          <a:ext cx="10025931" cy="1180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03" tIns="0" rIns="312903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субъект доступа, материальный объект или физическое явление, являющиеся причиной возникновения угрозы безопасности информации;</a:t>
          </a:r>
        </a:p>
      </dsp:txBody>
      <dsp:txXfrm>
        <a:off x="648954" y="1926235"/>
        <a:ext cx="9910647" cy="1065516"/>
      </dsp:txXfrm>
    </dsp:sp>
    <dsp:sp modelId="{2425713E-0F90-447C-867E-5E9349FBE3A9}">
      <dsp:nvSpPr>
        <dsp:cNvPr id="0" name=""/>
        <dsp:cNvSpPr/>
      </dsp:nvSpPr>
      <dsp:spPr>
        <a:xfrm>
          <a:off x="0" y="4273393"/>
          <a:ext cx="11826240" cy="10080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F2F3D6-3D3E-4773-919F-1DA4E667CBA8}">
      <dsp:nvSpPr>
        <dsp:cNvPr id="0" name=""/>
        <dsp:cNvSpPr/>
      </dsp:nvSpPr>
      <dsp:spPr>
        <a:xfrm>
          <a:off x="591312" y="3682993"/>
          <a:ext cx="9944637" cy="1180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03" tIns="0" rIns="312903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юридические и физические лица, технические устройства, модели, алгоритмы, программы, технологические схемы обработки и внешняя среда.</a:t>
          </a:r>
        </a:p>
      </dsp:txBody>
      <dsp:txXfrm>
        <a:off x="648954" y="3740635"/>
        <a:ext cx="9829353" cy="106551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4DE695-7979-4FC6-9088-23DD19822B3E}">
      <dsp:nvSpPr>
        <dsp:cNvPr id="0" name=""/>
        <dsp:cNvSpPr/>
      </dsp:nvSpPr>
      <dsp:spPr>
        <a:xfrm>
          <a:off x="1989777" y="0"/>
          <a:ext cx="7786334" cy="5842000"/>
        </a:xfrm>
        <a:prstGeom prst="triangl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28B12F-6076-45E4-B5CE-413CED43EE38}">
      <dsp:nvSpPr>
        <dsp:cNvPr id="0" name=""/>
        <dsp:cNvSpPr/>
      </dsp:nvSpPr>
      <dsp:spPr>
        <a:xfrm>
          <a:off x="5360968" y="584770"/>
          <a:ext cx="4841253" cy="103832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уровень носителей информации</a:t>
          </a:r>
        </a:p>
      </dsp:txBody>
      <dsp:txXfrm>
        <a:off x="5411655" y="635457"/>
        <a:ext cx="4739879" cy="936950"/>
      </dsp:txXfrm>
    </dsp:sp>
    <dsp:sp modelId="{A90600F6-210D-4F96-93F9-B8DC77389D11}">
      <dsp:nvSpPr>
        <dsp:cNvPr id="0" name=""/>
        <dsp:cNvSpPr/>
      </dsp:nvSpPr>
      <dsp:spPr>
        <a:xfrm>
          <a:off x="5404789" y="1752885"/>
          <a:ext cx="4753612" cy="103832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уровень средств взаимодействия с носителем</a:t>
          </a:r>
        </a:p>
      </dsp:txBody>
      <dsp:txXfrm>
        <a:off x="5455476" y="1803572"/>
        <a:ext cx="4652238" cy="936950"/>
      </dsp:txXfrm>
    </dsp:sp>
    <dsp:sp modelId="{467C3DCF-7CF3-4525-B3D6-9B903112A221}">
      <dsp:nvSpPr>
        <dsp:cNvPr id="0" name=""/>
        <dsp:cNvSpPr/>
      </dsp:nvSpPr>
      <dsp:spPr>
        <a:xfrm>
          <a:off x="5384473" y="2920999"/>
          <a:ext cx="4794243" cy="103832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уровень представления информации</a:t>
          </a:r>
        </a:p>
      </dsp:txBody>
      <dsp:txXfrm>
        <a:off x="5435160" y="2971686"/>
        <a:ext cx="4692869" cy="936950"/>
      </dsp:txXfrm>
    </dsp:sp>
    <dsp:sp modelId="{4AE9F7EF-16C5-48FE-AADA-50D131D2B288}">
      <dsp:nvSpPr>
        <dsp:cNvPr id="0" name=""/>
        <dsp:cNvSpPr/>
      </dsp:nvSpPr>
      <dsp:spPr>
        <a:xfrm>
          <a:off x="5404789" y="4089114"/>
          <a:ext cx="4753612" cy="103832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уровень содержания информации</a:t>
          </a:r>
        </a:p>
      </dsp:txBody>
      <dsp:txXfrm>
        <a:off x="5455476" y="4139801"/>
        <a:ext cx="4652238" cy="93695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9E3DDE-E22D-4075-B706-DB02ED2DF3C6}">
      <dsp:nvSpPr>
        <dsp:cNvPr id="0" name=""/>
        <dsp:cNvSpPr/>
      </dsp:nvSpPr>
      <dsp:spPr>
        <a:xfrm>
          <a:off x="5954315" y="1089808"/>
          <a:ext cx="4675584" cy="7417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5459"/>
              </a:lnTo>
              <a:lnTo>
                <a:pt x="4675584" y="505459"/>
              </a:lnTo>
              <a:lnTo>
                <a:pt x="4675584" y="74171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11FB29-A7E0-49DF-ACC7-F244FB9242B3}">
      <dsp:nvSpPr>
        <dsp:cNvPr id="0" name=""/>
        <dsp:cNvSpPr/>
      </dsp:nvSpPr>
      <dsp:spPr>
        <a:xfrm>
          <a:off x="5954315" y="1089808"/>
          <a:ext cx="1558528" cy="7417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5459"/>
              </a:lnTo>
              <a:lnTo>
                <a:pt x="1558528" y="505459"/>
              </a:lnTo>
              <a:lnTo>
                <a:pt x="1558528" y="74171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8DC7B8-668E-4B76-8C52-3CF3C3B48DC6}">
      <dsp:nvSpPr>
        <dsp:cNvPr id="0" name=""/>
        <dsp:cNvSpPr/>
      </dsp:nvSpPr>
      <dsp:spPr>
        <a:xfrm>
          <a:off x="4395787" y="1089808"/>
          <a:ext cx="1558528" cy="741717"/>
        </a:xfrm>
        <a:custGeom>
          <a:avLst/>
          <a:gdLst/>
          <a:ahLst/>
          <a:cxnLst/>
          <a:rect l="0" t="0" r="0" b="0"/>
          <a:pathLst>
            <a:path>
              <a:moveTo>
                <a:pt x="1558528" y="0"/>
              </a:moveTo>
              <a:lnTo>
                <a:pt x="1558528" y="505459"/>
              </a:lnTo>
              <a:lnTo>
                <a:pt x="0" y="505459"/>
              </a:lnTo>
              <a:lnTo>
                <a:pt x="0" y="74171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F3D64C-A3C1-4D14-9F76-BA5BC4544016}">
      <dsp:nvSpPr>
        <dsp:cNvPr id="0" name=""/>
        <dsp:cNvSpPr/>
      </dsp:nvSpPr>
      <dsp:spPr>
        <a:xfrm>
          <a:off x="1278731" y="1089808"/>
          <a:ext cx="4675584" cy="741717"/>
        </a:xfrm>
        <a:custGeom>
          <a:avLst/>
          <a:gdLst/>
          <a:ahLst/>
          <a:cxnLst/>
          <a:rect l="0" t="0" r="0" b="0"/>
          <a:pathLst>
            <a:path>
              <a:moveTo>
                <a:pt x="4675584" y="0"/>
              </a:moveTo>
              <a:lnTo>
                <a:pt x="4675584" y="505459"/>
              </a:lnTo>
              <a:lnTo>
                <a:pt x="0" y="505459"/>
              </a:lnTo>
              <a:lnTo>
                <a:pt x="0" y="74171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93CC53-9589-405C-AA76-43BE6D2E3177}">
      <dsp:nvSpPr>
        <dsp:cNvPr id="0" name=""/>
        <dsp:cNvSpPr/>
      </dsp:nvSpPr>
      <dsp:spPr>
        <a:xfrm>
          <a:off x="2560325" y="72355"/>
          <a:ext cx="6787979" cy="10174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3A4331-9D43-42A1-A752-63DCB5155F98}">
      <dsp:nvSpPr>
        <dsp:cNvPr id="0" name=""/>
        <dsp:cNvSpPr/>
      </dsp:nvSpPr>
      <dsp:spPr>
        <a:xfrm>
          <a:off x="2843694" y="341555"/>
          <a:ext cx="6787979" cy="101745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 Доктрине рассмотрены 4 основных пункта относительно информационной безопасности:</a:t>
          </a:r>
        </a:p>
      </dsp:txBody>
      <dsp:txXfrm>
        <a:off x="2873494" y="371355"/>
        <a:ext cx="6728379" cy="957853"/>
      </dsp:txXfrm>
    </dsp:sp>
    <dsp:sp modelId="{250D65CD-D23C-4B86-BCC2-5A9B32CE1785}">
      <dsp:nvSpPr>
        <dsp:cNvPr id="0" name=""/>
        <dsp:cNvSpPr/>
      </dsp:nvSpPr>
      <dsp:spPr>
        <a:xfrm>
          <a:off x="3571" y="1831526"/>
          <a:ext cx="2550318" cy="256767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5FC733-2293-445C-A07E-05B78A410824}">
      <dsp:nvSpPr>
        <dsp:cNvPr id="0" name=""/>
        <dsp:cNvSpPr/>
      </dsp:nvSpPr>
      <dsp:spPr>
        <a:xfrm>
          <a:off x="286940" y="2100726"/>
          <a:ext cx="2550318" cy="256767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Информационная безопасность РФ</a:t>
          </a:r>
        </a:p>
      </dsp:txBody>
      <dsp:txXfrm>
        <a:off x="361636" y="2175422"/>
        <a:ext cx="2400926" cy="2418282"/>
      </dsp:txXfrm>
    </dsp:sp>
    <dsp:sp modelId="{E8AD5BAB-8D26-4A40-8C5E-0BF6564415D1}">
      <dsp:nvSpPr>
        <dsp:cNvPr id="0" name=""/>
        <dsp:cNvSpPr/>
      </dsp:nvSpPr>
      <dsp:spPr>
        <a:xfrm>
          <a:off x="3120628" y="1831526"/>
          <a:ext cx="2550318" cy="271387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2115C1-8047-4413-AE71-AE6EF4017CAD}">
      <dsp:nvSpPr>
        <dsp:cNvPr id="0" name=""/>
        <dsp:cNvSpPr/>
      </dsp:nvSpPr>
      <dsp:spPr>
        <a:xfrm>
          <a:off x="3403996" y="2100726"/>
          <a:ext cx="2550318" cy="271387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Методы обеспечения информационной безопасности РФ</a:t>
          </a:r>
        </a:p>
      </dsp:txBody>
      <dsp:txXfrm>
        <a:off x="3478692" y="2175422"/>
        <a:ext cx="2400926" cy="2564486"/>
      </dsp:txXfrm>
    </dsp:sp>
    <dsp:sp modelId="{6E6F64EF-E365-4C6C-911B-CB211E91DCEA}">
      <dsp:nvSpPr>
        <dsp:cNvPr id="0" name=""/>
        <dsp:cNvSpPr/>
      </dsp:nvSpPr>
      <dsp:spPr>
        <a:xfrm>
          <a:off x="6237684" y="1831526"/>
          <a:ext cx="2550318" cy="26773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945B96-8B07-4A9E-9392-8CD499D92E8A}">
      <dsp:nvSpPr>
        <dsp:cNvPr id="0" name=""/>
        <dsp:cNvSpPr/>
      </dsp:nvSpPr>
      <dsp:spPr>
        <a:xfrm>
          <a:off x="6521053" y="2100726"/>
          <a:ext cx="2550318" cy="267732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Основные положения государственной политики обеспечения информационной безопасности РФ и основные мероприятия</a:t>
          </a:r>
        </a:p>
      </dsp:txBody>
      <dsp:txXfrm>
        <a:off x="6595749" y="2175422"/>
        <a:ext cx="2400926" cy="2527935"/>
      </dsp:txXfrm>
    </dsp:sp>
    <dsp:sp modelId="{C07A7935-6EDD-4C39-A5BB-E8DA75DEBCF8}">
      <dsp:nvSpPr>
        <dsp:cNvPr id="0" name=""/>
        <dsp:cNvSpPr/>
      </dsp:nvSpPr>
      <dsp:spPr>
        <a:xfrm>
          <a:off x="9354740" y="1831526"/>
          <a:ext cx="2550318" cy="26833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4A6042-C766-49CF-9C4B-A5403182DB38}">
      <dsp:nvSpPr>
        <dsp:cNvPr id="0" name=""/>
        <dsp:cNvSpPr/>
      </dsp:nvSpPr>
      <dsp:spPr>
        <a:xfrm>
          <a:off x="9638109" y="2100726"/>
          <a:ext cx="2550318" cy="268333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Организационная основа системы обеспечения информационной безопасности РФ</a:t>
          </a:r>
        </a:p>
      </dsp:txBody>
      <dsp:txXfrm>
        <a:off x="9712805" y="2175422"/>
        <a:ext cx="2400926" cy="253394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A89298-93D7-459C-BB8E-439F0AB76BA5}">
      <dsp:nvSpPr>
        <dsp:cNvPr id="0" name=""/>
        <dsp:cNvSpPr/>
      </dsp:nvSpPr>
      <dsp:spPr>
        <a:xfrm>
          <a:off x="472518" y="1450617"/>
          <a:ext cx="4558342" cy="224988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 общедоступной информации относятся общеизвестные сведения и иная информация, доступ к которой не ограничен. Доступ не может быть ограничен:</a:t>
          </a:r>
        </a:p>
      </dsp:txBody>
      <dsp:txXfrm>
        <a:off x="538415" y="1516514"/>
        <a:ext cx="4426548" cy="2118089"/>
      </dsp:txXfrm>
    </dsp:sp>
    <dsp:sp modelId="{DB86B73B-EF14-4094-BF01-124A900936CB}">
      <dsp:nvSpPr>
        <dsp:cNvPr id="0" name=""/>
        <dsp:cNvSpPr/>
      </dsp:nvSpPr>
      <dsp:spPr>
        <a:xfrm rot="17350740">
          <a:off x="4279991" y="1503346"/>
          <a:ext cx="2236464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2236464" y="1604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42312" y="1463481"/>
        <a:ext cx="111823" cy="111823"/>
      </dsp:txXfrm>
    </dsp:sp>
    <dsp:sp modelId="{0A25DA95-38DC-455C-89EB-6B558AB5E364}">
      <dsp:nvSpPr>
        <dsp:cNvPr id="0" name=""/>
        <dsp:cNvSpPr/>
      </dsp:nvSpPr>
      <dsp:spPr>
        <a:xfrm>
          <a:off x="5765586" y="4022"/>
          <a:ext cx="5425574" cy="91840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 нормативным правовым актам, затрагивающим права, свободы и обязанности человека и гражданина;</a:t>
          </a:r>
        </a:p>
      </dsp:txBody>
      <dsp:txXfrm>
        <a:off x="5792485" y="30921"/>
        <a:ext cx="5371776" cy="864607"/>
      </dsp:txXfrm>
    </dsp:sp>
    <dsp:sp modelId="{EAB41473-81C6-47A6-9025-38614188ADA6}">
      <dsp:nvSpPr>
        <dsp:cNvPr id="0" name=""/>
        <dsp:cNvSpPr/>
      </dsp:nvSpPr>
      <dsp:spPr>
        <a:xfrm rot="18289469">
          <a:off x="4754929" y="2031429"/>
          <a:ext cx="1286588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286588" y="1604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66059" y="2015311"/>
        <a:ext cx="64329" cy="64329"/>
      </dsp:txXfrm>
    </dsp:sp>
    <dsp:sp modelId="{6A66246D-C525-4BBC-A0BF-BD2F8EFE1356}">
      <dsp:nvSpPr>
        <dsp:cNvPr id="0" name=""/>
        <dsp:cNvSpPr/>
      </dsp:nvSpPr>
      <dsp:spPr>
        <a:xfrm>
          <a:off x="5765586" y="1060189"/>
          <a:ext cx="5387314" cy="91840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информации о состоянии окружающей среды;</a:t>
          </a:r>
        </a:p>
      </dsp:txBody>
      <dsp:txXfrm>
        <a:off x="5792485" y="1087088"/>
        <a:ext cx="5333516" cy="864607"/>
      </dsp:txXfrm>
    </dsp:sp>
    <dsp:sp modelId="{C1374F13-F89E-4159-8710-CF4FC7998103}">
      <dsp:nvSpPr>
        <dsp:cNvPr id="0" name=""/>
        <dsp:cNvSpPr/>
      </dsp:nvSpPr>
      <dsp:spPr>
        <a:xfrm>
          <a:off x="5030861" y="2559513"/>
          <a:ext cx="734724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734724" y="1604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79855" y="2557191"/>
        <a:ext cx="36736" cy="36736"/>
      </dsp:txXfrm>
    </dsp:sp>
    <dsp:sp modelId="{E15EA98E-1F6D-430A-BBE8-001A099A5C59}">
      <dsp:nvSpPr>
        <dsp:cNvPr id="0" name=""/>
        <dsp:cNvSpPr/>
      </dsp:nvSpPr>
      <dsp:spPr>
        <a:xfrm>
          <a:off x="5765586" y="2116356"/>
          <a:ext cx="5347932" cy="91840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информации о деятельности государственных органов и органов местного самоуправления;</a:t>
          </a:r>
        </a:p>
      </dsp:txBody>
      <dsp:txXfrm>
        <a:off x="5792485" y="2143255"/>
        <a:ext cx="5294134" cy="864607"/>
      </dsp:txXfrm>
    </dsp:sp>
    <dsp:sp modelId="{C7FC2B2E-DA04-4AF1-98A0-9C2B781292A1}">
      <dsp:nvSpPr>
        <dsp:cNvPr id="0" name=""/>
        <dsp:cNvSpPr/>
      </dsp:nvSpPr>
      <dsp:spPr>
        <a:xfrm rot="3310531">
          <a:off x="4754929" y="3087596"/>
          <a:ext cx="1286588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286588" y="1604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66059" y="3071478"/>
        <a:ext cx="64329" cy="64329"/>
      </dsp:txXfrm>
    </dsp:sp>
    <dsp:sp modelId="{27C8B4A4-90D5-432F-98DB-0545DAEBEFB1}">
      <dsp:nvSpPr>
        <dsp:cNvPr id="0" name=""/>
        <dsp:cNvSpPr/>
      </dsp:nvSpPr>
      <dsp:spPr>
        <a:xfrm>
          <a:off x="5765586" y="3172523"/>
          <a:ext cx="5350669" cy="91840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информации, накапливаемой в открытых фондах библиотек, музеев и архивов;</a:t>
          </a:r>
        </a:p>
      </dsp:txBody>
      <dsp:txXfrm>
        <a:off x="5792485" y="3199422"/>
        <a:ext cx="5296871" cy="864607"/>
      </dsp:txXfrm>
    </dsp:sp>
    <dsp:sp modelId="{B7DCCD13-DD27-41BB-9B8C-90A4651B76DA}">
      <dsp:nvSpPr>
        <dsp:cNvPr id="0" name=""/>
        <dsp:cNvSpPr/>
      </dsp:nvSpPr>
      <dsp:spPr>
        <a:xfrm rot="4249260">
          <a:off x="4279991" y="3615680"/>
          <a:ext cx="2236464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2236464" y="1604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42312" y="3575814"/>
        <a:ext cx="111823" cy="111823"/>
      </dsp:txXfrm>
    </dsp:sp>
    <dsp:sp modelId="{A7F98240-25EC-4FEF-A674-75814FDB3475}">
      <dsp:nvSpPr>
        <dsp:cNvPr id="0" name=""/>
        <dsp:cNvSpPr/>
      </dsp:nvSpPr>
      <dsp:spPr>
        <a:xfrm>
          <a:off x="5765586" y="4228690"/>
          <a:ext cx="5390032" cy="91840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иной информации, недопустимость ограничения доступа к которой установлена федеральными законами</a:t>
          </a:r>
        </a:p>
      </dsp:txBody>
      <dsp:txXfrm>
        <a:off x="5792485" y="4255589"/>
        <a:ext cx="5336234" cy="86460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E62693-EC53-49D7-BD89-46F48A9B7377}">
      <dsp:nvSpPr>
        <dsp:cNvPr id="0" name=""/>
        <dsp:cNvSpPr/>
      </dsp:nvSpPr>
      <dsp:spPr>
        <a:xfrm>
          <a:off x="5954315" y="2811780"/>
          <a:ext cx="4675584" cy="7417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5459"/>
              </a:lnTo>
              <a:lnTo>
                <a:pt x="4675584" y="505459"/>
              </a:lnTo>
              <a:lnTo>
                <a:pt x="4675584" y="741717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19EB5C-6DAE-4220-8B36-4C8DD4813221}">
      <dsp:nvSpPr>
        <dsp:cNvPr id="0" name=""/>
        <dsp:cNvSpPr/>
      </dsp:nvSpPr>
      <dsp:spPr>
        <a:xfrm>
          <a:off x="5954315" y="2811780"/>
          <a:ext cx="1558528" cy="7417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5459"/>
              </a:lnTo>
              <a:lnTo>
                <a:pt x="1558528" y="505459"/>
              </a:lnTo>
              <a:lnTo>
                <a:pt x="1558528" y="741717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C557CF-48BF-4BD4-BCBD-4CF38535232A}">
      <dsp:nvSpPr>
        <dsp:cNvPr id="0" name=""/>
        <dsp:cNvSpPr/>
      </dsp:nvSpPr>
      <dsp:spPr>
        <a:xfrm>
          <a:off x="4395787" y="2811780"/>
          <a:ext cx="1558528" cy="741717"/>
        </a:xfrm>
        <a:custGeom>
          <a:avLst/>
          <a:gdLst/>
          <a:ahLst/>
          <a:cxnLst/>
          <a:rect l="0" t="0" r="0" b="0"/>
          <a:pathLst>
            <a:path>
              <a:moveTo>
                <a:pt x="1558528" y="0"/>
              </a:moveTo>
              <a:lnTo>
                <a:pt x="1558528" y="505459"/>
              </a:lnTo>
              <a:lnTo>
                <a:pt x="0" y="505459"/>
              </a:lnTo>
              <a:lnTo>
                <a:pt x="0" y="741717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0F2362-B89B-445B-B4CE-8F9FF56B33B6}">
      <dsp:nvSpPr>
        <dsp:cNvPr id="0" name=""/>
        <dsp:cNvSpPr/>
      </dsp:nvSpPr>
      <dsp:spPr>
        <a:xfrm>
          <a:off x="1278731" y="2811780"/>
          <a:ext cx="4675584" cy="741717"/>
        </a:xfrm>
        <a:custGeom>
          <a:avLst/>
          <a:gdLst/>
          <a:ahLst/>
          <a:cxnLst/>
          <a:rect l="0" t="0" r="0" b="0"/>
          <a:pathLst>
            <a:path>
              <a:moveTo>
                <a:pt x="4675584" y="0"/>
              </a:moveTo>
              <a:lnTo>
                <a:pt x="4675584" y="505459"/>
              </a:lnTo>
              <a:lnTo>
                <a:pt x="0" y="505459"/>
              </a:lnTo>
              <a:lnTo>
                <a:pt x="0" y="741717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58E1C8-6C35-4A20-B367-1C6413B63ECC}">
      <dsp:nvSpPr>
        <dsp:cNvPr id="0" name=""/>
        <dsp:cNvSpPr/>
      </dsp:nvSpPr>
      <dsp:spPr>
        <a:xfrm>
          <a:off x="2052315" y="1192328"/>
          <a:ext cx="7804000" cy="161945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AB60BC-BFBA-4A35-8C59-C8FB0CF961A4}">
      <dsp:nvSpPr>
        <dsp:cNvPr id="0" name=""/>
        <dsp:cNvSpPr/>
      </dsp:nvSpPr>
      <dsp:spPr>
        <a:xfrm>
          <a:off x="2335683" y="1461528"/>
          <a:ext cx="7804000" cy="16194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 информации ограниченного доступа относятся следующие виды тайн: </a:t>
          </a:r>
        </a:p>
      </dsp:txBody>
      <dsp:txXfrm>
        <a:off x="2383115" y="1508960"/>
        <a:ext cx="7709136" cy="1524588"/>
      </dsp:txXfrm>
    </dsp:sp>
    <dsp:sp modelId="{E145E48D-FF43-45B0-B7A6-956BDD396C73}">
      <dsp:nvSpPr>
        <dsp:cNvPr id="0" name=""/>
        <dsp:cNvSpPr/>
      </dsp:nvSpPr>
      <dsp:spPr>
        <a:xfrm>
          <a:off x="3571" y="3553498"/>
          <a:ext cx="2550318" cy="161945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E687D0-DFDC-4D22-BFDE-061B58C40A39}">
      <dsp:nvSpPr>
        <dsp:cNvPr id="0" name=""/>
        <dsp:cNvSpPr/>
      </dsp:nvSpPr>
      <dsp:spPr>
        <a:xfrm>
          <a:off x="286940" y="3822699"/>
          <a:ext cx="2550318" cy="16194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Государственная</a:t>
          </a:r>
        </a:p>
      </dsp:txBody>
      <dsp:txXfrm>
        <a:off x="334372" y="3870131"/>
        <a:ext cx="2455454" cy="1524588"/>
      </dsp:txXfrm>
    </dsp:sp>
    <dsp:sp modelId="{BFF96455-B978-427C-9A54-5522F514E538}">
      <dsp:nvSpPr>
        <dsp:cNvPr id="0" name=""/>
        <dsp:cNvSpPr/>
      </dsp:nvSpPr>
      <dsp:spPr>
        <a:xfrm>
          <a:off x="3120628" y="3553498"/>
          <a:ext cx="2550318" cy="161945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9D0717-DD95-44FB-9E86-B9E79B67F037}">
      <dsp:nvSpPr>
        <dsp:cNvPr id="0" name=""/>
        <dsp:cNvSpPr/>
      </dsp:nvSpPr>
      <dsp:spPr>
        <a:xfrm>
          <a:off x="3403996" y="3822699"/>
          <a:ext cx="2550318" cy="16194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Служебная</a:t>
          </a:r>
        </a:p>
      </dsp:txBody>
      <dsp:txXfrm>
        <a:off x="3451428" y="3870131"/>
        <a:ext cx="2455454" cy="1524588"/>
      </dsp:txXfrm>
    </dsp:sp>
    <dsp:sp modelId="{23640E80-4BA9-47D1-B753-2396D8CA79E2}">
      <dsp:nvSpPr>
        <dsp:cNvPr id="0" name=""/>
        <dsp:cNvSpPr/>
      </dsp:nvSpPr>
      <dsp:spPr>
        <a:xfrm>
          <a:off x="6237684" y="3553498"/>
          <a:ext cx="2550318" cy="161945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A6A3D2-3FBD-4370-A5E5-DD366F832614}">
      <dsp:nvSpPr>
        <dsp:cNvPr id="0" name=""/>
        <dsp:cNvSpPr/>
      </dsp:nvSpPr>
      <dsp:spPr>
        <a:xfrm>
          <a:off x="6521053" y="3822699"/>
          <a:ext cx="2550318" cy="16194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Коммерческая</a:t>
          </a:r>
        </a:p>
      </dsp:txBody>
      <dsp:txXfrm>
        <a:off x="6568485" y="3870131"/>
        <a:ext cx="2455454" cy="1524588"/>
      </dsp:txXfrm>
    </dsp:sp>
    <dsp:sp modelId="{0413A529-02FB-45A2-9445-D601ABB3D9E4}">
      <dsp:nvSpPr>
        <dsp:cNvPr id="0" name=""/>
        <dsp:cNvSpPr/>
      </dsp:nvSpPr>
      <dsp:spPr>
        <a:xfrm>
          <a:off x="9354740" y="3553498"/>
          <a:ext cx="2550318" cy="161945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DE2A48-229F-42D1-AC4F-11D1B6EFBBED}">
      <dsp:nvSpPr>
        <dsp:cNvPr id="0" name=""/>
        <dsp:cNvSpPr/>
      </dsp:nvSpPr>
      <dsp:spPr>
        <a:xfrm>
          <a:off x="9638109" y="3822699"/>
          <a:ext cx="2550318" cy="16194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Профессиональная</a:t>
          </a:r>
        </a:p>
      </dsp:txBody>
      <dsp:txXfrm>
        <a:off x="9685541" y="3870131"/>
        <a:ext cx="2455454" cy="15245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2FFCD-81E2-4CD1-B71E-CC49AB92D813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D6CDD4-AFBB-4B63-97C1-FB82C38387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434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0625F36-9431-49D4-9311-6CF6D93055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C70CCB0-7AA2-4837-906D-8F89AAA993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3D1D740-8094-46E3-9836-A120BF902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84254-1BF6-4499-9F0D-1A456194B433}" type="datetime1">
              <a:rPr lang="ru-RU" smtClean="0"/>
              <a:t>10.06.2024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D70DF4E-171F-4FF3-8E81-851342968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Разработчик: Власова Валерия Дмитриевна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BC24FB2-A05F-4F10-9946-B8E4A4261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3B804-2D2A-4AC9-B4B6-A48F977AB6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272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1CEE148-DF38-4E8F-A8B0-64AF4845D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463E31B-C33B-4295-8A81-EFD234B877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E46B335-1AB6-445B-8457-5C88C98E3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8D98E-DFC1-479A-A1A0-6BD27475C351}" type="datetime1">
              <a:rPr lang="ru-RU" smtClean="0"/>
              <a:t>10.06.2024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037AD12-20DC-4E28-AD23-C48739FB8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Разработчик: Власова Валерия Дмитриевна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CFD5791-DAB3-4EB9-8D02-F798CAABF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3B804-2D2A-4AC9-B4B6-A48F977AB6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059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0C90E02B-A5BC-4CAC-9409-65AAF1B408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AA52085-B0AE-457C-B031-19A0790643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BE16650-C312-4195-BB5E-DBC9A8BA9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7467D-F28D-4072-BC82-FA1173B4381B}" type="datetime1">
              <a:rPr lang="ru-RU" smtClean="0"/>
              <a:t>10.06.2024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40C2D0F-5146-4F1B-A79D-1F3C91616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Разработчик: Власова Валерия Дмитриевна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A2AB84F-B0F8-48F1-8974-F7DDE808C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3B804-2D2A-4AC9-B4B6-A48F977AB6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492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C1995CD-4817-4C14-A25A-7CFCD075E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D0DEDA6-4FEE-4E5F-9B39-4A271B3C12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7702461-3893-44E7-81BA-58031458B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533FE-BA5B-4B97-986C-C25F7B1E2E49}" type="datetime1">
              <a:rPr lang="ru-RU" smtClean="0"/>
              <a:t>10.06.2024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FC06706-E70E-472F-A233-177D468E2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Разработчик: Власова Валерия Дмитриевна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66E7DCC-8781-440B-B2DA-58FDBF6D1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3B804-2D2A-4AC9-B4B6-A48F977AB6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650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8A1C3E6-FF73-4071-9992-C04E3EEE0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28CD193-2028-443F-888B-6FD05A6E06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0FFD24D-0B5C-4438-A1E1-B26083C18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60BB2-33F5-479A-886C-7D298CAED8E7}" type="datetime1">
              <a:rPr lang="ru-RU" smtClean="0"/>
              <a:t>10.06.2024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EC86E13-07EE-4F24-A457-0A888232F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Разработчик: Власова Валерия Дмитриевна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2CC5A84-6A9A-4A68-9FC6-7EC292CD4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3B804-2D2A-4AC9-B4B6-A48F977AB6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623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98A38E1-4284-47C7-A12A-887B55F72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0EE18E9-4E8A-46C2-B7D5-5F906CBCE9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C4FADDB-E205-42CB-B172-8E050DD9A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5FA2123-4ACA-4D02-AA21-67E17D2E8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4AF22-47C3-4EF3-89CE-6D8D813C5247}" type="datetime1">
              <a:rPr lang="ru-RU" smtClean="0"/>
              <a:t>10.06.2024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C071414-02AE-4302-95FD-6CD3B1DC2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Разработчик: Власова Валерия Дмитриевна</a:t>
            </a: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D290EF3-ED7C-46A3-A54B-317F9AE8B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3B804-2D2A-4AC9-B4B6-A48F977AB6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126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C6FB6E6-2513-4EAC-B1B6-DB828F96E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EF08590-6530-4075-A03E-41F47FD977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D83C4D0-9199-435F-8F01-4355A85F2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CBCBC2D3-5E3E-4631-B4C5-F5D06EEED1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F4E03F0C-88C8-4415-BB18-DBA524A1BF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D804BD2B-42E3-4963-AB41-BCAF859ED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F3179-4F73-4A93-8EEF-47CFC60D08DB}" type="datetime1">
              <a:rPr lang="ru-RU" smtClean="0"/>
              <a:t>10.06.2024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BDC1D90D-5542-410F-8E50-3532DD614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Разработчик: Власова Валерия Дмитриевна</a:t>
            </a:r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FDBF4E4E-4BED-4462-8910-606CA8A4B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3B804-2D2A-4AC9-B4B6-A48F977AB6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724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D5602F8-2641-4023-8D74-29D12EAC6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C9D8F21-162E-4751-A7B8-026683595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FEA1E-A3DB-40FA-835A-F2EBD5857CEE}" type="datetime1">
              <a:rPr lang="ru-RU" smtClean="0"/>
              <a:t>10.06.2024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F25227E-9F42-4BCE-8048-942C725F6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Разработчик: Власова Валерия Дмитриевна</a:t>
            </a: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C82B452-3F6E-462A-A33B-C34D21A87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3B804-2D2A-4AC9-B4B6-A48F977AB6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26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5796F53B-7B31-46F4-B09A-BE6C320B2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41B3F-B7E8-4D50-B97C-20F3D7080748}" type="datetime1">
              <a:rPr lang="ru-RU" smtClean="0"/>
              <a:t>10.06.2024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50BFAB45-DD4C-4A34-BF18-293DE178A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Разработчик: Власова Валерия Дмитриевна</a:t>
            </a:r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EFCF72D-EA0F-4982-A703-778BC2187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3B804-2D2A-4AC9-B4B6-A48F977AB6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798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267BD52-15FD-4875-8739-3C948574D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5593AD9-15E7-4022-9FF9-E23F560455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697F92B-5AC4-4125-9692-EFA3C51BDD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5903AB7-6C0A-4C12-B268-556993375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8E880-0006-433F-88BC-F4703C24BF75}" type="datetime1">
              <a:rPr lang="ru-RU" smtClean="0"/>
              <a:t>10.06.2024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2354BDC-D572-4C44-8468-31B97FAC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Разработчик: Власова Валерия Дмитриевна</a:t>
            </a: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DEEA4E9-20FD-4AB4-85DA-C8107C034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3B804-2D2A-4AC9-B4B6-A48F977AB6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500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B1E46FC-279F-44E4-B6C7-08A3036DF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EF3847B5-F96C-46A6-9BA9-AC44D66074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BC62343-7264-44F9-B76E-DA8EE3654F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F62B8E1-9D3F-47AC-ADDD-A0DC8A28D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7C906-7D0C-410D-961B-91581F70940E}" type="datetime1">
              <a:rPr lang="ru-RU" smtClean="0"/>
              <a:t>10.06.2024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1E012EA-B45D-4C88-AABB-D8BD0B89B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Разработчик: Власова Валерия Дмитриевна</a:t>
            </a: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5420D30-2A4C-42D5-B1C2-F1A7A8E3D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3B804-2D2A-4AC9-B4B6-A48F977AB6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065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106FCA7-E09F-40E7-A90F-AD32BD547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1FABD07-8CA7-48C2-9913-D6021FD17B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138D862-13F2-44AE-9A37-B6300F6D1E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DB6E6-97E1-4A66-8508-1C9B48A37652}" type="datetime1">
              <a:rPr lang="ru-RU" smtClean="0"/>
              <a:t>10.06.2024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89912B0-6E13-4998-87B7-ADC0AD11F8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Разработчик: Власова Валерия Дмитриевна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0D6D7AC-E6BC-4B76-90CD-A8C76A2554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3B804-2D2A-4AC9-B4B6-A48F977AB6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870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0.xml"/><Relationship Id="rId3" Type="http://schemas.openxmlformats.org/officeDocument/2006/relationships/diagramLayout" Target="../diagrams/layout19.xml"/><Relationship Id="rId7" Type="http://schemas.openxmlformats.org/officeDocument/2006/relationships/diagramData" Target="../diagrams/data20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11" Type="http://schemas.microsoft.com/office/2007/relationships/diagramDrawing" Target="../diagrams/drawing20.xml"/><Relationship Id="rId5" Type="http://schemas.openxmlformats.org/officeDocument/2006/relationships/diagramColors" Target="../diagrams/colors19.xml"/><Relationship Id="rId10" Type="http://schemas.openxmlformats.org/officeDocument/2006/relationships/diagramColors" Target="../diagrams/colors20.xml"/><Relationship Id="rId4" Type="http://schemas.openxmlformats.org/officeDocument/2006/relationships/diagramQuickStyle" Target="../diagrams/quickStyle19.xml"/><Relationship Id="rId9" Type="http://schemas.openxmlformats.org/officeDocument/2006/relationships/diagramQuickStyle" Target="../diagrams/quickStyle2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BC680EA-9EF3-4016-95DE-721FEDD05E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2614245"/>
          </a:xfrm>
        </p:spPr>
        <p:txBody>
          <a:bodyPr>
            <a:noAutofit/>
          </a:bodyPr>
          <a:lstStyle/>
          <a:p>
            <a:r>
              <a:rPr lang="ru-RU" sz="4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ЛЕКЦИЯ </a:t>
            </a:r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ПОЛИТИКА В ОБЛАСТИ ОБЕСПЕЧЕНИЯ ИНФОРМАЦИОННОЙ БЕЗОПАСНОСТИ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1B420697-688A-F5F5-065D-2374703A4DCB}"/>
              </a:ext>
            </a:extLst>
          </p:cNvPr>
          <p:cNvSpPr txBox="1">
            <a:spLocks/>
          </p:cNvSpPr>
          <p:nvPr/>
        </p:nvSpPr>
        <p:spPr>
          <a:xfrm>
            <a:off x="597876" y="2719754"/>
            <a:ext cx="10949355" cy="383668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лекции: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Понятие и виды информационной безопасности.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Угрозы информационной безопасности.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Доктрина информационной безопасности Российской Федерации и Стратегия национальной безопасности Российской Федерации.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Виды тайн.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Система обеспечения информационной безопасности.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Методы обеспечения информационной безопасности РФ.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Криптографическое закрытие информации.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Электронная цифровая подпись.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Классификация компьютерных вирусов и средства защиты от вирусов.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15153" y="6492875"/>
            <a:ext cx="4114800" cy="365125"/>
          </a:xfrm>
        </p:spPr>
        <p:txBody>
          <a:bodyPr/>
          <a:lstStyle/>
          <a:p>
            <a:r>
              <a:rPr lang="ru-RU" dirty="0" smtClean="0"/>
              <a:t>Разработчик: Власова Валерия Дмитриевна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9729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xmlns="" id="{66B5F8B4-E8A5-4C68-9CF4-D551E8428F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1420029"/>
              </p:ext>
            </p:extLst>
          </p:nvPr>
        </p:nvGraphicFramePr>
        <p:xfrm>
          <a:off x="182880" y="203200"/>
          <a:ext cx="11785600" cy="638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Разработчик: Власова Валерия Дмитриевна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70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234CF54-DC1B-428A-9313-DC3058E72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98425"/>
            <a:ext cx="1182624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угроз информационной безопасности: 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1B4457DD-9DAF-4B6B-953F-3A601FD8EE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7981316"/>
              </p:ext>
            </p:extLst>
          </p:nvPr>
        </p:nvGraphicFramePr>
        <p:xfrm>
          <a:off x="182880" y="1423988"/>
          <a:ext cx="11826240" cy="5335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Разработчик: Власова Валерия Дмитриевна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314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багетная рамка 3">
            <a:extLst>
              <a:ext uri="{FF2B5EF4-FFF2-40B4-BE49-F238E27FC236}">
                <a16:creationId xmlns:a16="http://schemas.microsoft.com/office/drawing/2014/main" xmlns="" id="{B01F8E96-238E-43C4-AAA1-C7B351F38364}"/>
              </a:ext>
            </a:extLst>
          </p:cNvPr>
          <p:cNvSpPr/>
          <p:nvPr/>
        </p:nvSpPr>
        <p:spPr>
          <a:xfrm>
            <a:off x="1554480" y="203200"/>
            <a:ext cx="9083040" cy="156464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 природе происхождения угрозы подразделяются на: </a:t>
            </a:r>
            <a:endParaRPr lang="ru-RU" sz="3200" b="1" dirty="0"/>
          </a:p>
        </p:txBody>
      </p:sp>
      <p:sp>
        <p:nvSpPr>
          <p:cNvPr id="5" name="Стрелка: изогнутая влево 4">
            <a:extLst>
              <a:ext uri="{FF2B5EF4-FFF2-40B4-BE49-F238E27FC236}">
                <a16:creationId xmlns:a16="http://schemas.microsoft.com/office/drawing/2014/main" xmlns="" id="{B9F58A4C-124D-4EEB-8F9B-1498BDBB19CF}"/>
              </a:ext>
            </a:extLst>
          </p:cNvPr>
          <p:cNvSpPr/>
          <p:nvPr/>
        </p:nvSpPr>
        <p:spPr>
          <a:xfrm>
            <a:off x="10891520" y="853441"/>
            <a:ext cx="1137920" cy="310896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Стрелка: изогнутая вправо 5">
            <a:extLst>
              <a:ext uri="{FF2B5EF4-FFF2-40B4-BE49-F238E27FC236}">
                <a16:creationId xmlns:a16="http://schemas.microsoft.com/office/drawing/2014/main" xmlns="" id="{AFE42C92-6C57-4439-B48F-06B66DC841D7}"/>
              </a:ext>
            </a:extLst>
          </p:cNvPr>
          <p:cNvSpPr/>
          <p:nvPr/>
        </p:nvSpPr>
        <p:spPr>
          <a:xfrm>
            <a:off x="162560" y="853441"/>
            <a:ext cx="1137920" cy="310896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Рамка 6">
            <a:extLst>
              <a:ext uri="{FF2B5EF4-FFF2-40B4-BE49-F238E27FC236}">
                <a16:creationId xmlns:a16="http://schemas.microsoft.com/office/drawing/2014/main" xmlns="" id="{407FA6CA-2C2B-4787-AC2C-4645D03F61CB}"/>
              </a:ext>
            </a:extLst>
          </p:cNvPr>
          <p:cNvSpPr/>
          <p:nvPr/>
        </p:nvSpPr>
        <p:spPr>
          <a:xfrm>
            <a:off x="1554480" y="2316480"/>
            <a:ext cx="4541520" cy="4338320"/>
          </a:xfrm>
          <a:prstGeom prst="frame">
            <a:avLst>
              <a:gd name="adj1" fmla="val 66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Случайные: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сбои;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ошибки;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отказы системы обработки информации;</a:t>
            </a:r>
          </a:p>
          <a:p>
            <a:pPr marL="285750" indent="-285750">
              <a:buFontTx/>
              <a:buChar char="-"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побочные влияния внешней среды;</a:t>
            </a:r>
          </a:p>
          <a:p>
            <a:pPr marL="285750" indent="-285750">
              <a:buFontTx/>
              <a:buChar char="-"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стихийные бедствия.</a:t>
            </a:r>
          </a:p>
        </p:txBody>
      </p:sp>
      <p:sp>
        <p:nvSpPr>
          <p:cNvPr id="8" name="Рамка 7">
            <a:extLst>
              <a:ext uri="{FF2B5EF4-FFF2-40B4-BE49-F238E27FC236}">
                <a16:creationId xmlns:a16="http://schemas.microsoft.com/office/drawing/2014/main" xmlns="" id="{51BEC101-E1AE-4355-9E3E-961F285CC46B}"/>
              </a:ext>
            </a:extLst>
          </p:cNvPr>
          <p:cNvSpPr/>
          <p:nvPr/>
        </p:nvSpPr>
        <p:spPr>
          <a:xfrm>
            <a:off x="6350000" y="2316480"/>
            <a:ext cx="4287520" cy="4338320"/>
          </a:xfrm>
          <a:prstGeom prst="frame">
            <a:avLst>
              <a:gd name="adj1" fmla="val 53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Преднамеренные:</a:t>
            </a:r>
          </a:p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злоумышленные действия людей.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Разработчик: Власова Валерия Дмитриевна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6201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2F4395-C2DC-44B6-8038-2F1BD9EB6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520" y="98425"/>
            <a:ext cx="11826240" cy="917575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средств безопасности: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079B9445-B494-4B3D-A8D7-5D185EC24E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7985599"/>
              </p:ext>
            </p:extLst>
          </p:nvPr>
        </p:nvGraphicFramePr>
        <p:xfrm>
          <a:off x="0" y="1016000"/>
          <a:ext cx="12192000" cy="584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Разработчик: Власова Валерия Дмитриевна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0660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52BB175-F169-463D-B9A0-436864F04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046" y="482282"/>
            <a:ext cx="10925908" cy="5893435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ДОКТРИНА ИНФОРМАЦИОННОЙ БЕЗОПАСНОСТИ РФ И СТРАТЕГИЯ НАЦИОНАЛЬНОЙ БЕЗОПАСНОСТИ РФ</a:t>
            </a:r>
            <a:endParaRPr lang="ru-RU" sz="4800" b="1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Разработчик: Власова Валерия Дмитриевна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3331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9F93E23-D37C-468D-BBB9-AE1B5E261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162561"/>
            <a:ext cx="11785600" cy="1584959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Доктрина информационной безопасности РФ является одним из нормативных документов, регламентирующих информационную безопасность, и представляет собой совокупность официальных взглядов на цели, задачи, принципы и основные направления обеспечения информационной безопасности Российской Федерации.</a:t>
            </a: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xmlns="" id="{D392B92E-60E8-4197-AF0D-778D016457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4658055"/>
              </p:ext>
            </p:extLst>
          </p:nvPr>
        </p:nvGraphicFramePr>
        <p:xfrm>
          <a:off x="0" y="1971040"/>
          <a:ext cx="12192000" cy="4886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Разработчик: Власова Валерия Дмитриевна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6405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BB1B4933-2FA7-4290-B15F-EFD111E7A70B}"/>
              </a:ext>
            </a:extLst>
          </p:cNvPr>
          <p:cNvSpPr/>
          <p:nvPr/>
        </p:nvSpPr>
        <p:spPr>
          <a:xfrm>
            <a:off x="193040" y="182880"/>
            <a:ext cx="5699760" cy="339344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Одной из стратегических целей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национальной безопасности является повышение качества жизни россиян. </a:t>
            </a:r>
            <a:endParaRPr lang="ru-RU" sz="2800" dirty="0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F1059F2A-FCA1-4D19-AC07-9FC8314050FA}"/>
              </a:ext>
            </a:extLst>
          </p:cNvPr>
          <p:cNvSpPr/>
          <p:nvPr/>
        </p:nvSpPr>
        <p:spPr>
          <a:xfrm>
            <a:off x="6299200" y="182880"/>
            <a:ext cx="5699760" cy="339344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Основные задачи в данной сфере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— обеспечение личной безопасности, доступности комфортного жилья, высококачественных и безопасных товаров и услуг, достойной оплаты труда.</a:t>
            </a:r>
            <a:endParaRPr lang="ru-RU" sz="2800" dirty="0"/>
          </a:p>
        </p:txBody>
      </p:sp>
      <p:sp>
        <p:nvSpPr>
          <p:cNvPr id="6" name="Рамка 5">
            <a:extLst>
              <a:ext uri="{FF2B5EF4-FFF2-40B4-BE49-F238E27FC236}">
                <a16:creationId xmlns:a16="http://schemas.microsoft.com/office/drawing/2014/main" xmlns="" id="{D6A0BF13-C290-4C3D-AD22-125833625B7B}"/>
              </a:ext>
            </a:extLst>
          </p:cNvPr>
          <p:cNvSpPr/>
          <p:nvPr/>
        </p:nvSpPr>
        <p:spPr>
          <a:xfrm>
            <a:off x="193040" y="3942080"/>
            <a:ext cx="11805920" cy="2733040"/>
          </a:xfrm>
          <a:prstGeom prst="frame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indent="540385"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национальным интересам РФ на долгосрочную перспективу отнесены: 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демократии и гражданского общества, повышение конкурентоспособности национальной экономики; незыблемость конституционного строя, территориальной целостности и суверенитета РФ; превращение России в мировую державу.</a:t>
            </a:r>
            <a:endParaRPr lang="ru-RU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Разработчик: Власова Валерия Дмитриевна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067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52BB175-F169-463D-B9A0-436864F04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62560" y="365125"/>
            <a:ext cx="12354560" cy="5893435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ВИДЫ ТАЙН</a:t>
            </a:r>
            <a:endParaRPr lang="ru-RU" sz="4800" b="1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Разработчик: Власова Валерия Дмитриевна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5788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1D01EF3-E485-4D1E-B0C4-A1C6F6C99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520" y="20322"/>
            <a:ext cx="11744960" cy="130047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Вся информация в зависимости от категории доступа к ней подразделяется на общедоступную информацию и на информацию, доступ к которой ограничен федеральными законами.</a:t>
            </a:r>
            <a:endParaRPr lang="ru-RU" sz="6000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30429BF9-D17A-4A18-8F8F-D48FFD1F50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1119460"/>
              </p:ext>
            </p:extLst>
          </p:nvPr>
        </p:nvGraphicFramePr>
        <p:xfrm>
          <a:off x="264160" y="1503679"/>
          <a:ext cx="11663680" cy="5151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Разработчик: Власова Валерия Дмитриевна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8014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F3CC0551-CC0C-4C6F-A942-98548F6F04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4638805"/>
              </p:ext>
            </p:extLst>
          </p:nvPr>
        </p:nvGraphicFramePr>
        <p:xfrm>
          <a:off x="0" y="223520"/>
          <a:ext cx="12192000" cy="6634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Разработчик: Власова Валерия Дмитриевна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26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52BB175-F169-463D-B9A0-436864F04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365125"/>
            <a:ext cx="11704320" cy="5893435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И ВИДЫ ИНФОРМАЦИОННОЙ БЕЗОПАСНОСТИ</a:t>
            </a:r>
            <a:endParaRPr lang="ru-RU" sz="4800" b="1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Разработчик: Власова Валерия Дмитриевна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7338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Лента: наклоненная вниз 3">
            <a:extLst>
              <a:ext uri="{FF2B5EF4-FFF2-40B4-BE49-F238E27FC236}">
                <a16:creationId xmlns:a16="http://schemas.microsoft.com/office/drawing/2014/main" xmlns="" id="{71C4AA48-95C4-4299-AB2A-74732DE71CDB}"/>
              </a:ext>
            </a:extLst>
          </p:cNvPr>
          <p:cNvSpPr/>
          <p:nvPr/>
        </p:nvSpPr>
        <p:spPr>
          <a:xfrm>
            <a:off x="142240" y="203200"/>
            <a:ext cx="11866880" cy="2641600"/>
          </a:xfrm>
          <a:prstGeom prst="ribbon">
            <a:avLst>
              <a:gd name="adj1" fmla="val 12052"/>
              <a:gd name="adj2" fmla="val 74315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indent="540385" algn="ctr">
              <a:lnSpc>
                <a:spcPct val="107000"/>
              </a:lnSpc>
              <a:spcAft>
                <a:spcPts val="800"/>
              </a:spcAft>
            </a:pPr>
            <a:r>
              <a:rPr lang="ru-RU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Государственная тайна </a:t>
            </a: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защищаемые государством сведения в области его военной, внешнеполитической, экономической, разведывательной, контрразведывательной и оперативно-розыскной деятельности, распространение которых может нанести ущерб безопасности РФ.</a:t>
            </a:r>
            <a:endParaRPr lang="ru-RU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36DBBE7-0F0C-48E0-892C-E12B6E5F7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120" y="3150879"/>
            <a:ext cx="11684000" cy="3620761"/>
          </a:xfrm>
          <a:prstGeom prst="rect">
            <a:avLst/>
          </a:prstGeom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Разработчик: Власова Валерия Дмитриевна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9312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005747F0-2E41-41EC-A8A4-8357680745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4468851"/>
              </p:ext>
            </p:extLst>
          </p:nvPr>
        </p:nvGraphicFramePr>
        <p:xfrm>
          <a:off x="5567680" y="0"/>
          <a:ext cx="662432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: загнутый угол 4">
            <a:extLst>
              <a:ext uri="{FF2B5EF4-FFF2-40B4-BE49-F238E27FC236}">
                <a16:creationId xmlns:a16="http://schemas.microsoft.com/office/drawing/2014/main" xmlns="" id="{0551DF69-48A0-4F89-AE61-358D68325A4C}"/>
              </a:ext>
            </a:extLst>
          </p:cNvPr>
          <p:cNvSpPr/>
          <p:nvPr/>
        </p:nvSpPr>
        <p:spPr>
          <a:xfrm>
            <a:off x="182880" y="182880"/>
            <a:ext cx="5120640" cy="6421120"/>
          </a:xfrm>
          <a:prstGeom prst="foldedCorner">
            <a:avLst>
              <a:gd name="adj" fmla="val 21826"/>
            </a:avLst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Засекречивание сведений и их носителей — это введение для сведений, составляющих государственную тайну, ограничений на их распространение и на доступ к их носителям. </a:t>
            </a:r>
            <a:endParaRPr lang="ru-RU" sz="280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Разработчик: Власова Валерия Дмитриевна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0798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A30D0025-4515-4B29-B9EB-0D1E747645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4373465"/>
              </p:ext>
            </p:extLst>
          </p:nvPr>
        </p:nvGraphicFramePr>
        <p:xfrm>
          <a:off x="284480" y="406400"/>
          <a:ext cx="11704320" cy="6238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Разработчик: Власова Валерия Дмитриевна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353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xmlns="" id="{10DA05E9-4E16-427C-8F55-32BDA85806BE}"/>
              </a:ext>
            </a:extLst>
          </p:cNvPr>
          <p:cNvSpPr/>
          <p:nvPr/>
        </p:nvSpPr>
        <p:spPr>
          <a:xfrm>
            <a:off x="243840" y="203200"/>
            <a:ext cx="5567680" cy="648208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Служебная тайна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сведения о сферах деятельности государственных органов, доступ к которым ограничивается служебной необходимостью и разглашение или утрата которых может нанести ущерб государственным органам или государству.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5BCADF51-AB67-45C7-9917-E54CCF366EFB}"/>
              </a:ext>
            </a:extLst>
          </p:cNvPr>
          <p:cNvSpPr/>
          <p:nvPr/>
        </p:nvSpPr>
        <p:spPr>
          <a:xfrm>
            <a:off x="6380480" y="203200"/>
            <a:ext cx="5567680" cy="648208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indent="80963"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Коммерческая тайна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— это научно-техническая, технологическая, производственная, финансово-экономическая или иная информация, в том числе составляющая секреты производства (ноу-хау), которая имеет действительную или потенциальную коммерческую ценность в силу неизвестности ее третьим лицам.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Разработчик: Власова Валерия Дмитриевна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6342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83E407B-9CC1-41E2-AF76-31CBF2289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263525"/>
            <a:ext cx="5425440" cy="6096635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Профессиональная тайна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— это информация, полученная гражданами при исполнении ими профессиональных обязанностей или организациями при осуществлении ими определенных видов деятельности, в отношении которой на эти лица федеральными законами возложены обязанности по соблюдению конфиденциальности такой информации</a:t>
            </a:r>
            <a:endParaRPr lang="ru-RU" sz="6000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09A88A5E-733F-4E5E-A60C-7F2D3CDA18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252930"/>
              </p:ext>
            </p:extLst>
          </p:nvPr>
        </p:nvGraphicFramePr>
        <p:xfrm>
          <a:off x="5811520" y="1"/>
          <a:ext cx="6177280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Разработчик: Власова Валерия Дмитриевна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3825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52BB175-F169-463D-B9A0-436864F04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60" y="365125"/>
            <a:ext cx="11704320" cy="5893435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СИСТЕМА ОБЕСПЕЧЕНИЯ ИНФОРМАЦИОННОЙ БЕЗОПАСНОСТИ</a:t>
            </a:r>
            <a:endParaRPr lang="ru-RU" sz="4800" b="1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Разработчик: Власова Валерия Дмитриевна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6353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E15E24A-A9D8-49E4-8B3B-69003060E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" y="222885"/>
            <a:ext cx="11780520" cy="1219835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Для обеспечения информационной безопасности необходимо определить степень секретности: </a:t>
            </a:r>
            <a:endParaRPr lang="ru-RU" sz="7200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75045537-BCBE-4676-9B44-6ECB60D66D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2197673"/>
              </p:ext>
            </p:extLst>
          </p:nvPr>
        </p:nvGraphicFramePr>
        <p:xfrm>
          <a:off x="0" y="1645920"/>
          <a:ext cx="12192000" cy="5212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Разработчик: Власова Валерия Дмитриевна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3922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58324C17-346C-486E-862B-EA794E40A8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2944955"/>
              </p:ext>
            </p:extLst>
          </p:nvPr>
        </p:nvGraphicFramePr>
        <p:xfrm>
          <a:off x="243840" y="264160"/>
          <a:ext cx="11663680" cy="6339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Разработчик: Власова Валерия Дмитриевна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2860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8C620924-B868-4B4A-A45C-118196EA7A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2311820"/>
              </p:ext>
            </p:extLst>
          </p:nvPr>
        </p:nvGraphicFramePr>
        <p:xfrm>
          <a:off x="182880" y="1219200"/>
          <a:ext cx="11765280" cy="5445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543DB37-99D7-4851-9571-0194BBB56421}"/>
              </a:ext>
            </a:extLst>
          </p:cNvPr>
          <p:cNvSpPr txBox="1"/>
          <p:nvPr/>
        </p:nvSpPr>
        <p:spPr>
          <a:xfrm>
            <a:off x="182880" y="193040"/>
            <a:ext cx="11765280" cy="655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Требования к системе информационной безопасности:</a:t>
            </a:r>
            <a:endParaRPr lang="ru-RU" sz="32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Разработчик: Власова Валерия Дмитриевна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9215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7741536-CCB2-4400-8E21-1A22B4FB6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240" y="243205"/>
            <a:ext cx="11577320" cy="1582419"/>
          </a:xfr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каждой организации существенной и обязательной является политика классификации информации, в которой должны быть определены:</a:t>
            </a:r>
            <a:endParaRPr lang="ru-RU" sz="6600" b="1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B02EB998-20FA-445E-802D-00ACB1ABE7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9486573"/>
              </p:ext>
            </p:extLst>
          </p:nvPr>
        </p:nvGraphicFramePr>
        <p:xfrm>
          <a:off x="0" y="1825624"/>
          <a:ext cx="11846560" cy="5032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Разработчик: Власова Валерия Дмитриевна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052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46AC9354-18B0-4A79-8E59-E30A105E9956}"/>
              </a:ext>
            </a:extLst>
          </p:cNvPr>
          <p:cNvSpPr/>
          <p:nvPr/>
        </p:nvSpPr>
        <p:spPr>
          <a:xfrm>
            <a:off x="181583" y="2830911"/>
            <a:ext cx="5538281" cy="353097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Безопасность</a:t>
            </a:r>
            <a:r>
              <a:rPr lang="ru-RU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является отсутствие недопустимого риска, связанного с возможностью причинения вреда и (или) нанесения ущерба.</a:t>
            </a:r>
            <a:endParaRPr lang="ru-RU" sz="3000" dirty="0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44DA28E9-2D5E-4A96-A7F8-11F3A2B5C066}"/>
              </a:ext>
            </a:extLst>
          </p:cNvPr>
          <p:cNvSpPr/>
          <p:nvPr/>
        </p:nvSpPr>
        <p:spPr>
          <a:xfrm>
            <a:off x="181583" y="189609"/>
            <a:ext cx="11828834" cy="24174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Национальная безопасность — </a:t>
            </a: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состояние защищенности интересов общества и государства от внутренних и внешних угроз, которое позволяет обеспечить конституционные права, свободы, достойные качество и уровень жизни граждан, суверенитет, территориальную целостность и устойчивое развитие Российской Федерации, оборону и безопасность государства</a:t>
            </a:r>
            <a:endParaRPr lang="ru-RU" sz="26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7080A64-FC29-4E3E-A612-0F1B6BB75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455" y="2830911"/>
            <a:ext cx="5939962" cy="3530978"/>
          </a:xfrm>
          <a:prstGeom prst="rect">
            <a:avLst/>
          </a:prstGeom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Разработчик: Власова Валерия Дмитриевна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4450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52BB175-F169-463D-B9A0-436864F04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60" y="365125"/>
            <a:ext cx="11704320" cy="5893435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МЕТОДЫ ОБЕСПЕЧЕНИЯ ИНФОРМАЦИОННОЙ БЕЗОПАСНОСТИ РФ</a:t>
            </a:r>
            <a:endParaRPr lang="ru-RU" sz="4800" b="1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Разработчик: Власова Валерия Дмитриевна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0528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0969E1-53CA-4D61-A60F-7C472B6FA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0480" y="182245"/>
            <a:ext cx="3271520" cy="6482715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правовым методам обеспечения информационной безопасности Российской Федерации относится разработка нормативных правовых актов, регламентирующих отношения в информационной сфере, и нормативных методических документов по вопросам обеспечения информационной безопасности Российской Федерации.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E154375-2D8E-422A-86D6-36FBBE01E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8920480" cy="6858000"/>
          </a:xfrm>
          <a:prstGeom prst="rect">
            <a:avLst/>
          </a:prstGeo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Разработчик: Власова Валерия Дмитриевна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6244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8DB3C1F-0854-4E99-A107-94DE3D47E0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4240" y="23772"/>
            <a:ext cx="7376160" cy="6834228"/>
          </a:xfrm>
          <a:prstGeom prst="rect">
            <a:avLst/>
          </a:prstGeom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Разработчик: Власова Валерия Дмитриевна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085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52BB175-F169-463D-B9A0-436864F04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60" y="365125"/>
            <a:ext cx="11704320" cy="5893435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КРИПТОГРАФИЧЕСКОЕ ЗАКРЫТИЕ ИНФОРМАЦИИ</a:t>
            </a:r>
            <a:endParaRPr lang="ru-RU" sz="4800" b="1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Разработчик: Власова Валерия Дмитриевна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1732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30656E8-8AD5-4DB2-9D39-B6F2F5FB30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098"/>
          <a:stretch/>
        </p:blipFill>
        <p:spPr>
          <a:xfrm>
            <a:off x="0" y="1485282"/>
            <a:ext cx="12192000" cy="50882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B7AE58A-E996-45FC-B400-77E1AB9C8BC8}"/>
              </a:ext>
            </a:extLst>
          </p:cNvPr>
          <p:cNvSpPr txBox="1"/>
          <p:nvPr/>
        </p:nvSpPr>
        <p:spPr>
          <a:xfrm>
            <a:off x="0" y="0"/>
            <a:ext cx="1219200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Криптографическое закрытие информации выполняется путем преобразования информации по специальному алгоритму с использованием процедур шифрования, в результате чего невозможно определить содержание данных, не зная ключа.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Разработчик: Власова Валерия Дмитриевна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8743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52BB175-F169-463D-B9A0-436864F04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60" y="365125"/>
            <a:ext cx="11704320" cy="5893435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ЭЛЕКТРОННАЯ ЦИФРОВАЯ ПОДПИСЬ</a:t>
            </a:r>
            <a:endParaRPr lang="ru-RU" sz="4800" b="1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Разработчик: Власова Валерия Дмитриевна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8601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xmlns="" id="{072AFC2F-D1D5-4D29-B5B5-48AC09E2C1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2319856"/>
              </p:ext>
            </p:extLst>
          </p:nvPr>
        </p:nvGraphicFramePr>
        <p:xfrm>
          <a:off x="0" y="1991360"/>
          <a:ext cx="12192000" cy="4866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B2CAFC2D-525C-4F9F-BA4E-F34FA190FFA5}"/>
              </a:ext>
            </a:extLst>
          </p:cNvPr>
          <p:cNvSpPr/>
          <p:nvPr/>
        </p:nvSpPr>
        <p:spPr>
          <a:xfrm>
            <a:off x="365760" y="162560"/>
            <a:ext cx="11541760" cy="15036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ЭЦП, являясь аналогом собственноручной подписи, преобразованной в результате криптографического шифрования, устанавливается как реквизит в электронном документе и подтверждает подлинность (ценность) документа.</a:t>
            </a:r>
            <a:endParaRPr lang="ru-RU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Разработчик: Власова Валерия Дмитриевна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979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1AF0D63B-E814-418D-B352-FA5457DF7B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031413"/>
              </p:ext>
            </p:extLst>
          </p:nvPr>
        </p:nvGraphicFramePr>
        <p:xfrm>
          <a:off x="162560" y="0"/>
          <a:ext cx="1186688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Разработчик: Власова Валерия Дмитриевна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7972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52BB175-F169-463D-B9A0-436864F04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60" y="365125"/>
            <a:ext cx="11704320" cy="5893435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КЛАССИФИКАЦИЯ КОМПЬЮТЕРНЫХ ВИРУСОВ И СРЕДСТВА ЗАЩИТЫ ОТ ВИРУСОВ</a:t>
            </a:r>
            <a:endParaRPr lang="ru-RU" sz="4800" b="1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Разработчик: Власова Валерия Дмитриевна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4060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B1AB7E6-6559-4543-8411-C5A43E073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080" y="182881"/>
            <a:ext cx="11501120" cy="150780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Компьютерный вирус — небольшая по объему компьютерная программа, обладающая следующими свойствами: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F2D66FB-CC7B-4628-962C-291DFC78A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88184"/>
            <a:ext cx="12192000" cy="4869815"/>
          </a:xfrm>
        </p:spPr>
        <p:txBody>
          <a:bodyPr>
            <a:normAutofit/>
          </a:bodyPr>
          <a:lstStyle/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	возможность создавать свои копии и внедрять их в другие программы;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	скрытость (латентность) существования до определённого момента;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	несанкционированность (со стороны пользователя) производимых ею действий;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	наличие отрицательных последствий от ее функционирования.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40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Разработчик: Власова Валерия Дмитриевна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447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багетная рамка 3">
            <a:extLst>
              <a:ext uri="{FF2B5EF4-FFF2-40B4-BE49-F238E27FC236}">
                <a16:creationId xmlns:a16="http://schemas.microsoft.com/office/drawing/2014/main" xmlns="" id="{240A440F-F0C3-4C64-BAF0-F680F40EFF2C}"/>
              </a:ext>
            </a:extLst>
          </p:cNvPr>
          <p:cNvSpPr/>
          <p:nvPr/>
        </p:nvSpPr>
        <p:spPr>
          <a:xfrm>
            <a:off x="346953" y="155642"/>
            <a:ext cx="11498094" cy="1206229"/>
          </a:xfrm>
          <a:prstGeom prst="beve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Информационная безопасность </a:t>
            </a:r>
            <a:r>
              <a:rPr lang="ru-RU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— важнейшая составляющая национальной безопасности в целом.</a:t>
            </a:r>
            <a:endParaRPr lang="ru-RU" sz="3000" dirty="0"/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xmlns="" id="{35C23710-2208-475D-9DAE-64DD181525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9894664"/>
              </p:ext>
            </p:extLst>
          </p:nvPr>
        </p:nvGraphicFramePr>
        <p:xfrm>
          <a:off x="0" y="1439333"/>
          <a:ext cx="1219199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Разработчик: Власова Валерия Дмитриевна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1164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7FC1E4EC-43A1-4341-AF30-5416911414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7303883"/>
              </p:ext>
            </p:extLst>
          </p:nvPr>
        </p:nvGraphicFramePr>
        <p:xfrm>
          <a:off x="182880" y="142241"/>
          <a:ext cx="11826240" cy="27228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xmlns="" id="{F6DA51A4-3A34-4986-8A3C-BAD703B026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3994189"/>
              </p:ext>
            </p:extLst>
          </p:nvPr>
        </p:nvGraphicFramePr>
        <p:xfrm>
          <a:off x="182880" y="2865120"/>
          <a:ext cx="11826240" cy="3992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Разработчик: Власова Валерия Дмитриевна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4415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3C5B4B4E-72B1-47C7-A49B-186831CA9C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0680833"/>
              </p:ext>
            </p:extLst>
          </p:nvPr>
        </p:nvGraphicFramePr>
        <p:xfrm>
          <a:off x="0" y="1300480"/>
          <a:ext cx="12192000" cy="5557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A76230D-A5E3-407E-B88C-374EE800C5B3}"/>
              </a:ext>
            </a:extLst>
          </p:cNvPr>
          <p:cNvSpPr txBox="1"/>
          <p:nvPr/>
        </p:nvSpPr>
        <p:spPr>
          <a:xfrm>
            <a:off x="274320" y="169464"/>
            <a:ext cx="1164336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способу заражения среды обитания вирусы делятся на: 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Разработчик: Власова Валерия Дмитриевна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6657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90E7C50A-BC4F-4454-A84D-F42D972AB9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2232544"/>
              </p:ext>
            </p:extLst>
          </p:nvPr>
        </p:nvGraphicFramePr>
        <p:xfrm>
          <a:off x="203200" y="162560"/>
          <a:ext cx="11765280" cy="6482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Разработчик: Власова Валерия Дмитриевна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8579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F069C32-518D-431E-9459-336940E29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0"/>
            <a:ext cx="10104120" cy="1325563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7F88E8A-B95D-4484-A518-9B9727AB2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1593216"/>
            <a:ext cx="1151636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b="0" i="0" dirty="0">
                <a:solidFill>
                  <a:srgbClr val="1111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Постройте схему порядка засекречивания информации, составляющую государственную тайну.</a:t>
            </a:r>
          </a:p>
          <a:p>
            <a:pPr marL="0" indent="0">
              <a:buNone/>
            </a:pPr>
            <a:r>
              <a:rPr lang="ru-RU" dirty="0">
                <a:solidFill>
                  <a:srgbClr val="1111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b="0" i="0" dirty="0">
                <a:solidFill>
                  <a:srgbClr val="1111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Постройте структуру законодательной базы по вопросам информационной безопасности.</a:t>
            </a:r>
          </a:p>
          <a:p>
            <a:pPr marL="0" indent="0">
              <a:buNone/>
            </a:pPr>
            <a:r>
              <a:rPr lang="ru-RU" dirty="0">
                <a:solidFill>
                  <a:srgbClr val="1111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Перечислите задачи государства в области безопасности информации.</a:t>
            </a:r>
          </a:p>
          <a:p>
            <a:pPr marL="0" indent="0">
              <a:buNone/>
            </a:pPr>
            <a:r>
              <a:rPr lang="ru-RU" dirty="0">
                <a:solidFill>
                  <a:srgbClr val="1111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    Охарактеризуйте основные законы РФ, регулирующие отношения в области информационных технологий.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Разработчик: Власова Валерия Дмитриевна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892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виток: вертикальный 3">
            <a:extLst>
              <a:ext uri="{FF2B5EF4-FFF2-40B4-BE49-F238E27FC236}">
                <a16:creationId xmlns:a16="http://schemas.microsoft.com/office/drawing/2014/main" xmlns="" id="{D2F5DCA5-963D-431B-99BD-2B36F3AC8086}"/>
              </a:ext>
            </a:extLst>
          </p:cNvPr>
          <p:cNvSpPr/>
          <p:nvPr/>
        </p:nvSpPr>
        <p:spPr>
          <a:xfrm>
            <a:off x="152400" y="191310"/>
            <a:ext cx="5943599" cy="6481864"/>
          </a:xfrm>
          <a:prstGeom prst="verticalScroll">
            <a:avLst>
              <a:gd name="adj" fmla="val 771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Под 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информационной безопасностью РФ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понимается состояние защищенности ее национальных интересов в информационной сфере, определяющихся совокупностью сбалансированных интересов личности, общества и государства</a:t>
            </a:r>
            <a:endParaRPr lang="ru-RU" sz="2800" dirty="0"/>
          </a:p>
        </p:txBody>
      </p:sp>
      <p:sp>
        <p:nvSpPr>
          <p:cNvPr id="5" name="Свиток: вертикальный 4">
            <a:extLst>
              <a:ext uri="{FF2B5EF4-FFF2-40B4-BE49-F238E27FC236}">
                <a16:creationId xmlns:a16="http://schemas.microsoft.com/office/drawing/2014/main" xmlns="" id="{0BF51F2C-EF26-4B3E-B7BD-712392AB17B1}"/>
              </a:ext>
            </a:extLst>
          </p:cNvPr>
          <p:cNvSpPr/>
          <p:nvPr/>
        </p:nvSpPr>
        <p:spPr>
          <a:xfrm>
            <a:off x="5872481" y="191310"/>
            <a:ext cx="6167120" cy="6481864"/>
          </a:xfrm>
          <a:prstGeom prst="verticalScroll">
            <a:avLst>
              <a:gd name="adj" fmla="val 737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Информационная безопасность государства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защита конституционного строя, суверенитета, территориальной целостности с использованием информационных средств.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Разработчик: Власова Валерия Дмитриевна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551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5242B84-1349-441A-9E5B-331909F01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03201"/>
            <a:ext cx="11602720" cy="1487488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информационной безопасности общества относится защита экономических, социальных, международных и духовных ценностей от внешних и внутренних угроз с использованием информационных средств.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304FC702-3A29-4DDE-8DBD-3C9E05C9F5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248557"/>
              </p:ext>
            </p:extLst>
          </p:nvPr>
        </p:nvGraphicFramePr>
        <p:xfrm>
          <a:off x="304800" y="1825625"/>
          <a:ext cx="11602720" cy="48291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Разработчик: Власова Валерия Дмитриевна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535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багетная рамка 3">
            <a:extLst>
              <a:ext uri="{FF2B5EF4-FFF2-40B4-BE49-F238E27FC236}">
                <a16:creationId xmlns:a16="http://schemas.microsoft.com/office/drawing/2014/main" xmlns="" id="{66DDF00C-41D7-472D-A188-E45D1F64AF33}"/>
              </a:ext>
            </a:extLst>
          </p:cNvPr>
          <p:cNvSpPr/>
          <p:nvPr/>
        </p:nvSpPr>
        <p:spPr>
          <a:xfrm>
            <a:off x="142240" y="-1"/>
            <a:ext cx="11826240" cy="2153919"/>
          </a:xfrm>
          <a:prstGeom prst="beve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Информационная безопасность личности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состояние и условия жизнедеятельности личности, при которых реализуются ее информационные права и свободы. </a:t>
            </a:r>
          </a:p>
          <a:p>
            <a:pPr algn="ctr"/>
            <a:r>
              <a:rPr lang="ru-RU" sz="2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жизненно важным интересам личности относится:</a:t>
            </a:r>
            <a:endParaRPr lang="ru-RU" sz="2800" b="1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xmlns="" id="{5909F4DB-D3D2-4408-9603-07B12D464F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1038525"/>
              </p:ext>
            </p:extLst>
          </p:nvPr>
        </p:nvGraphicFramePr>
        <p:xfrm>
          <a:off x="142240" y="2336800"/>
          <a:ext cx="11826240" cy="4287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Разработчик: Власова Валерия Дмитриевна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608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52BB175-F169-463D-B9A0-436864F04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365125"/>
            <a:ext cx="11704320" cy="5893435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УГРОЗЫ ИНФОРМАЦИОННОЙ БЕЗОПАСНОСТИ</a:t>
            </a:r>
            <a:endParaRPr lang="ru-RU" sz="4800" b="1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Разработчик: Власова Валерия Дмитриевна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824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F70A6E9-1077-4552-ACF3-ACD27C513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23520"/>
            <a:ext cx="11602720" cy="1727199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Угроза безопасности 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совокупность условий и факторов, создающих опасность жизненным интересам личности, общества и государства.</a:t>
            </a:r>
            <a:endParaRPr lang="ru-RU" sz="6600" dirty="0"/>
          </a:p>
        </p:txBody>
      </p:sp>
      <p:sp>
        <p:nvSpPr>
          <p:cNvPr id="4" name="Рамка 3">
            <a:extLst>
              <a:ext uri="{FF2B5EF4-FFF2-40B4-BE49-F238E27FC236}">
                <a16:creationId xmlns:a16="http://schemas.microsoft.com/office/drawing/2014/main" xmlns="" id="{13058FF9-3FCA-4DF7-AC30-0650E892F15C}"/>
              </a:ext>
            </a:extLst>
          </p:cNvPr>
          <p:cNvSpPr/>
          <p:nvPr/>
        </p:nvSpPr>
        <p:spPr>
          <a:xfrm>
            <a:off x="304800" y="2438400"/>
            <a:ext cx="11602720" cy="4196079"/>
          </a:xfrm>
          <a:prstGeom prst="fram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Угроза информационной безопасности 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— мера возможности возникновения на каком-либо этапе обращения информации некоторого явления или события, воздействие которого на информацию может привести к нежелательным последствиям.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Разработчик: Власова Валерия Дмитриевна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4246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</TotalTime>
  <Words>1934</Words>
  <Application>Microsoft Office PowerPoint</Application>
  <PresentationFormat>Произвольный</PresentationFormat>
  <Paragraphs>200</Paragraphs>
  <Slides>43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Тема Office</vt:lpstr>
      <vt:lpstr>ЛЕКЦИЯ  ГОСУДАРСТВЕННАЯ ПОЛИТИКА В ОБЛАСТИ ОБЕСПЕЧЕНИЯ ИНФОРМАЦИОННОЙ БЕЗОПАСНОСТИ</vt:lpstr>
      <vt:lpstr>1. ПОНЯТИЕ И ВИДЫ ИНФОРМАЦИОННОЙ БЕЗОПАСНОСТИ</vt:lpstr>
      <vt:lpstr>Презентация PowerPoint</vt:lpstr>
      <vt:lpstr>Презентация PowerPoint</vt:lpstr>
      <vt:lpstr>Презентация PowerPoint</vt:lpstr>
      <vt:lpstr>К информационной безопасности общества относится защита экономических, социальных, международных и духовных ценностей от внешних и внутренних угроз с использованием информационных средств.</vt:lpstr>
      <vt:lpstr>Презентация PowerPoint</vt:lpstr>
      <vt:lpstr>2. УГРОЗЫ ИНФОРМАЦИОННОЙ БЕЗОПАСНОСТИ</vt:lpstr>
      <vt:lpstr>Угроза безопасности — совокупность условий и факторов, создающих опасность жизненным интересам личности, общества и государства.</vt:lpstr>
      <vt:lpstr>Презентация PowerPoint</vt:lpstr>
      <vt:lpstr>Источники угроз информационной безопасности: </vt:lpstr>
      <vt:lpstr>Презентация PowerPoint</vt:lpstr>
      <vt:lpstr>Модель средств безопасности:</vt:lpstr>
      <vt:lpstr>3. ДОКТРИНА ИНФОРМАЦИОННОЙ БЕЗОПАСНОСТИ РФ И СТРАТЕГИЯ НАЦИОНАЛЬНОЙ БЕЗОПАСНОСТИ РФ</vt:lpstr>
      <vt:lpstr>Доктрина информационной безопасности РФ является одним из нормативных документов, регламентирующих информационную безопасность, и представляет собой совокупность официальных взглядов на цели, задачи, принципы и основные направления обеспечения информационной безопасности Российской Федерации.</vt:lpstr>
      <vt:lpstr>Презентация PowerPoint</vt:lpstr>
      <vt:lpstr>4. ВИДЫ ТАЙН</vt:lpstr>
      <vt:lpstr>Вся информация в зависимости от категории доступа к ней подразделяется на общедоступную информацию и на информацию, доступ к которой ограничен федеральными законами.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Профессиональная тайна — это информация, полученная гражданами при исполнении ими профессиональных обязанностей или организациями при осуществлении ими определенных видов деятельности, в отношении которой на эти лица федеральными законами возложены обязанности по соблюдению конфиденциальности такой информации</vt:lpstr>
      <vt:lpstr>5. СИСТЕМА ОБЕСПЕЧЕНИЯ ИНФОРМАЦИОННОЙ БЕЗОПАСНОСТИ</vt:lpstr>
      <vt:lpstr>Для обеспечения информационной безопасности необходимо определить степень секретности: </vt:lpstr>
      <vt:lpstr>Презентация PowerPoint</vt:lpstr>
      <vt:lpstr>Презентация PowerPoint</vt:lpstr>
      <vt:lpstr>Для каждой организации существенной и обязательной является политика классификации информации, в которой должны быть определены:</vt:lpstr>
      <vt:lpstr>6. МЕТОДЫ ОБЕСПЕЧЕНИЯ ИНФОРМАЦИОННОЙ БЕЗОПАСНОСТИ РФ</vt:lpstr>
      <vt:lpstr>К правовым методам обеспечения информационной безопасности Российской Федерации относится разработка нормативных правовых актов, регламентирующих отношения в информационной сфере, и нормативных методических документов по вопросам обеспечения информационной безопасности Российской Федерации.</vt:lpstr>
      <vt:lpstr>Презентация PowerPoint</vt:lpstr>
      <vt:lpstr>7. КРИПТОГРАФИЧЕСКОЕ ЗАКРЫТИЕ ИНФОРМАЦИИ</vt:lpstr>
      <vt:lpstr>Презентация PowerPoint</vt:lpstr>
      <vt:lpstr>8. ЭЛЕКТРОННАЯ ЦИФРОВАЯ ПОДПИСЬ</vt:lpstr>
      <vt:lpstr>Презентация PowerPoint</vt:lpstr>
      <vt:lpstr>Презентация PowerPoint</vt:lpstr>
      <vt:lpstr>9. КЛАССИФИКАЦИЯ КОМПЬЮТЕРНЫХ ВИРУСОВ И СРЕДСТВА ЗАЩИТЫ ОТ ВИРУСОВ</vt:lpstr>
      <vt:lpstr>Компьютерный вирус — небольшая по объему компьютерная программа, обладающая следующими свойствами:</vt:lpstr>
      <vt:lpstr>Презентация PowerPoint</vt:lpstr>
      <vt:lpstr>Презентация PowerPoint</vt:lpstr>
      <vt:lpstr>Презентация PowerPoint</vt:lpstr>
      <vt:lpstr>Домашнее задание: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8. ОСНОВЫ ГОСУДАРСТВЕННОЙ ИНФОРМАЦИОННОЙ ПОЛИТИКИ</dc:title>
  <dc:creator>Валерия Власова</dc:creator>
  <cp:lastModifiedBy>Оператор</cp:lastModifiedBy>
  <cp:revision>112</cp:revision>
  <dcterms:created xsi:type="dcterms:W3CDTF">2021-02-06T19:34:34Z</dcterms:created>
  <dcterms:modified xsi:type="dcterms:W3CDTF">2024-06-10T06:27:17Z</dcterms:modified>
</cp:coreProperties>
</file>