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7" r:id="rId13"/>
    <p:sldId id="276" r:id="rId14"/>
    <p:sldId id="280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>
      <p:cViewPr varScale="1">
        <p:scale>
          <a:sx n="76" d="100"/>
          <a:sy n="76" d="100"/>
        </p:scale>
        <p:origin x="6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7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34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23042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88668"/>
            <a:ext cx="150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nachalo4ka.ru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04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5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7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5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7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4/19/2024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58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4/19/2024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1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4/19/2024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4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4478"/>
            <a:ext cx="8064896" cy="2308324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«Витамины на окне»</a:t>
            </a:r>
          </a:p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Старшая группа</a:t>
            </a:r>
            <a:endParaRPr lang="ru-RU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1520" y="280016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Этапы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проекта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этап – подготовительный: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Беседы с детьми (выявление знаний детей о растениях, об овощах).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 художественной литературы, иллюстрационного материала по теме «Овощной калейдоскоп» (рассказы, сказки, стихи, загадки, пословицы и поговорки об овощах, экологические сказки, подбор народных примет, картинок и др.) и оформление в книжном уголке.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Рассказы детей, как они помогали родителям на огороде.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Приобретение необходимого оборудования (контейнеры, земля, семена, удобрения).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Разбивка огорода на подоконнике в группе. Изготовление атрибутов для оформления огорода: таблички с изображением овощей и датой посадки, дом и заборчик 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-конструктора,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Изготовление масок овощей.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Изготовление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лэпбука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«Овощи»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Этапы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проекта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этап – практический (исследовательский)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Игра-соревнование « Кто больше знает?»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Лепка «Овощи на тарелке»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НОД «Веселая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витаминка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Аппликация «Витаминные продукты»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Беседа: «Знакомство с семенами растений»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Посадка лука, семена укропа, петрушки, салата.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 огорода атрибутами, игрушками.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Просмотр мультфильма «Веселый огород»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Рисование «Овощной суп»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Наблюдения. Оформление альбома наблюдений.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Рассматривание репродукций картин, картинок, иллюстраций, альбомов с изображением культурных растений.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 о растениях. Заучивание стихотворений. Загадывание загадок об овощах.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Игровая деятельность.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Пальчиковая гимнастика.</a:t>
            </a:r>
          </a:p>
          <a:p>
            <a:pPr algn="ctr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Опытно-экспериментальная деятельность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«Строение растений»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«Условия, необходимые для жизни растений»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«Размножение, рост, развитие растений»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«Овощи, как косметика»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Этапы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проекта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928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этап – заключительный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Подведение итогов реализации проекта.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и обобщение результатов, полученных в процессе исследовательской деятельности.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в группе огорода на подоконнике.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 в онлайн конкурсе «Витаминный огород».</a:t>
            </a:r>
          </a:p>
          <a:p>
            <a:pPr algn="ctr">
              <a:buNone/>
            </a:pP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 о результатах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детей формируется интерес к опытнической и исследовательской деятельности по выращиванию культурных растений в комнатных условиях.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 самостоятельно и творчески осваивают новые способы исследований.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стали более уважительно относиться к труду.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детей формируется эстетическое отношение к природе, углубляются знания, совершенствуются навыки.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понимают о том, что мы люди – являемся частью природы, что для роста и развития живых объектов необходимы не только вода, свет и тепло, но любовь и бережное отношение окружающих.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175">
            <a:noFill/>
          </a:ln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Паспорт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6"/>
          </a:xfrm>
          <a:ln w="3175">
            <a:noFill/>
          </a:ln>
        </p:spPr>
        <p:txBody>
          <a:bodyPr>
            <a:normAutofit/>
          </a:bodyPr>
          <a:lstStyle/>
          <a:p>
            <a:pPr marL="0" indent="180975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180975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«Витамины на окне».</a:t>
            </a:r>
          </a:p>
          <a:p>
            <a:pPr marL="0" lvl="0" indent="180975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Учреждение: МБДОУ «Детский сад «Северяночка»</a:t>
            </a:r>
          </a:p>
          <a:p>
            <a:pPr marL="0" lvl="0" indent="180975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Автор проекта: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воспитатели старшей группы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80975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Тип проекта: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практический, познавательно-исследовательский.</a:t>
            </a:r>
          </a:p>
          <a:p>
            <a:pPr marL="0" indent="180975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Идея: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создать в группе огород на подоконнике.</a:t>
            </a:r>
          </a:p>
          <a:p>
            <a:pPr>
              <a:buNone/>
            </a:pPr>
            <a:endParaRPr lang="ru-RU" sz="2000" dirty="0">
              <a:solidFill>
                <a:srgbClr val="FF6600"/>
              </a:solidFill>
              <a:latin typeface="Nautilus Pompilius" pitchFamily="50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условия для развития познавательных и творческих способностей детей в процессе разработки детско-взрослого образовательного проекта «Витамины на окне».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Постановка проблемы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lnSpcReduction="10000"/>
          </a:bodyPr>
          <a:lstStyle/>
          <a:p>
            <a:pPr marL="0" indent="180975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Влияние окружающего мира на ребенка огромно. Знакомство с постоянно изменяющимися явлениями начинается с первых лет жизни ребенка.  Явления и объекты природы привлекают детей, красотой, яркостью красок, разнообразием.  Наблюдая за ними, ребенок обогащает свой чувственный опыт. </a:t>
            </a:r>
          </a:p>
          <a:p>
            <a:pPr marL="0" indent="180975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Чтобы удовлетворить детскую любознательность, привить первые навыки активности и самостоятельности, необходимо создать условия для поисково-исследовательской деятельности детей.</a:t>
            </a:r>
          </a:p>
          <a:p>
            <a:pPr marL="0" indent="180975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Ознакомление с ростом и развитием растений можно осуществлять в зимне-весенний период, выращивая в группе различные культуры из семян и луковиц, используя для этого огород на окне.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Предполагаемый результат: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672408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Освоение детьми  экологических знаний (знать, как растут овощи, где, как ухаживать за ними, о полезных свойствах, что можно приготовить из них и т.д.), трудовых навыков.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научатся замечать красоту растительного мира, ухаживать за растениями в комнатных условиях, познакомятся с условиями их роста.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Научатся проявлять желание заботиться об огороде,  воплощать творческие идеи в его оформлении.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 в конкурсе  «Витаминный огород».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400600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приобщать детей к трудовой деятельности;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учить детей ухаживать за растениями в комнатных условиях;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познавательные и творческие способности;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обобщать представления о необходимости света, тепла, влаги, почвы для роста растений;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познавательную, исследовательскую, трудовую деятельность детей;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у детей понятия взаимосвязи «природа – человек»;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учить выполнять индивидуальные поручения и коллективные задания;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умения обобщать и анализировать собственный опыт исследовательской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3672408"/>
          </a:xfrm>
        </p:spPr>
        <p:txBody>
          <a:bodyPr>
            <a:normAutofit/>
          </a:bodyPr>
          <a:lstStyle/>
          <a:p>
            <a:pPr marL="0" indent="180975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 проекта: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дети старшей  группы, воспитатели, родители.</a:t>
            </a:r>
          </a:p>
          <a:p>
            <a:pPr marL="0" indent="180975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Сроки реализации проекта: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среднесрочный (20 марта– 25  апреля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2023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180975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Доминирующая образовательная область: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познавательное  развитие, социально-коммуникативное развитие.</a:t>
            </a:r>
          </a:p>
          <a:p>
            <a:pPr marL="0" indent="180975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Образовательные области интеграции: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речевое развитие, художественно-эстетическое развитие.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Роль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в реализации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Помощь родителей в организации проведения проекта (луковицы, семена, земля, контейнеры для посадки).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Книжка-передвижка для родителей «Трудовое воспитание дошкольника в семье и в детском саду»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Буклет для родителей«Витамины, полезные продукты и здоровый организм».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Рекомендации: вместе с детьми сходить в овощные магазины,; совместно приготовить блюда из овощей (щи, борщ, салаты и др.).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родителями совместно с детьми книжек-самоделок на тему «Экологическая сказка».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Продукты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проектной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Выращенные овощи и зелень для употребления в пищу.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Дневники наблюдений.</a:t>
            </a:r>
          </a:p>
          <a:p>
            <a:pPr lvl="0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Лэпбук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«Овощи».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Дидактические игры (своими руками).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Папка-передвижка для детей «Витамины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Альбом «Пословицы и поговорки об овощах».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Книжки-самоделки про овощи (сказки, загадки и т.д.)..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968f95f29fdf7f5199cf101daf7f57b85c45d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881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Nautilus Pompilius</vt:lpstr>
      <vt:lpstr>Times New Roman</vt:lpstr>
      <vt:lpstr>Тема Office</vt:lpstr>
      <vt:lpstr>Презентация PowerPoint</vt:lpstr>
      <vt:lpstr>                    Паспорт проекта</vt:lpstr>
      <vt:lpstr>Цель проекта: </vt:lpstr>
      <vt:lpstr>Постановка проблемы </vt:lpstr>
      <vt:lpstr>Предполагаемый результат:</vt:lpstr>
      <vt:lpstr>Задачи: </vt:lpstr>
      <vt:lpstr>Презентация PowerPoint</vt:lpstr>
      <vt:lpstr>     Роль родителей в реализации проекта: </vt:lpstr>
      <vt:lpstr>      Продукты проектной деятельности: </vt:lpstr>
      <vt:lpstr>            Этапы реализации проекта</vt:lpstr>
      <vt:lpstr>          Этапы реализации проекта</vt:lpstr>
      <vt:lpstr>Опытно-экспериментальная деятельность</vt:lpstr>
      <vt:lpstr>             Этапы реализации проекта</vt:lpstr>
      <vt:lpstr>Выводы о результатах проекта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3</cp:lastModifiedBy>
  <cp:revision>35</cp:revision>
  <dcterms:created xsi:type="dcterms:W3CDTF">2014-06-30T07:22:24Z</dcterms:created>
  <dcterms:modified xsi:type="dcterms:W3CDTF">2024-04-19T08:11:35Z</dcterms:modified>
</cp:coreProperties>
</file>