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5" r:id="rId1"/>
  </p:sldMasterIdLst>
  <p:sldIdLst>
    <p:sldId id="260" r:id="rId2"/>
    <p:sldId id="261" r:id="rId3"/>
    <p:sldId id="259" r:id="rId4"/>
    <p:sldId id="256" r:id="rId5"/>
    <p:sldId id="257" r:id="rId6"/>
    <p:sldId id="258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853BE083-AE42-4630-B943-F827308CA2C4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153F9B2-555B-436E-86F7-51269734E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86025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BE083-AE42-4630-B943-F827308CA2C4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3F9B2-555B-436E-86F7-51269734E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559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BE083-AE42-4630-B943-F827308CA2C4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3F9B2-555B-436E-86F7-51269734E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2790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BE083-AE42-4630-B943-F827308CA2C4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3F9B2-555B-436E-86F7-51269734E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158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853BE083-AE42-4630-B943-F827308CA2C4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D153F9B2-555B-436E-86F7-51269734E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6569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BE083-AE42-4630-B943-F827308CA2C4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3F9B2-555B-436E-86F7-51269734E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33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BE083-AE42-4630-B943-F827308CA2C4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3F9B2-555B-436E-86F7-51269734E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2034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BE083-AE42-4630-B943-F827308CA2C4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3F9B2-555B-436E-86F7-51269734E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4585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BE083-AE42-4630-B943-F827308CA2C4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3F9B2-555B-436E-86F7-51269734E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50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BE083-AE42-4630-B943-F827308CA2C4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153F9B2-555B-436E-86F7-51269734ED74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09649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853BE083-AE42-4630-B943-F827308CA2C4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153F9B2-555B-436E-86F7-51269734ED7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60882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53BE083-AE42-4630-B943-F827308CA2C4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153F9B2-555B-436E-86F7-51269734E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290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6" r:id="rId1"/>
    <p:sldLayoutId id="2147484187" r:id="rId2"/>
    <p:sldLayoutId id="2147484188" r:id="rId3"/>
    <p:sldLayoutId id="2147484189" r:id="rId4"/>
    <p:sldLayoutId id="2147484190" r:id="rId5"/>
    <p:sldLayoutId id="2147484191" r:id="rId6"/>
    <p:sldLayoutId id="2147484192" r:id="rId7"/>
    <p:sldLayoutId id="2147484193" r:id="rId8"/>
    <p:sldLayoutId id="2147484194" r:id="rId9"/>
    <p:sldLayoutId id="2147484195" r:id="rId10"/>
    <p:sldLayoutId id="21474841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F563C43-473C-4C59-B7A4-71C1A10CB4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970" b="3917"/>
          <a:stretch/>
        </p:blipFill>
        <p:spPr>
          <a:xfrm>
            <a:off x="6504494" y="600228"/>
            <a:ext cx="5050087" cy="565754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40C9492-5A54-4A44-AC01-CE06CDFB9433}"/>
              </a:ext>
            </a:extLst>
          </p:cNvPr>
          <p:cNvSpPr txBox="1"/>
          <p:nvPr/>
        </p:nvSpPr>
        <p:spPr>
          <a:xfrm>
            <a:off x="930112" y="2187018"/>
            <a:ext cx="51658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МАСТЕР – КЛАСС</a:t>
            </a:r>
          </a:p>
          <a:p>
            <a:pPr algn="ctr"/>
            <a:r>
              <a:rPr lang="ru-RU" sz="4000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«Барельеф, рисуем объем»</a:t>
            </a:r>
          </a:p>
        </p:txBody>
      </p:sp>
    </p:spTree>
    <p:extLst>
      <p:ext uri="{BB962C8B-B14F-4D97-AF65-F5344CB8AC3E}">
        <p14:creationId xmlns:p14="http://schemas.microsoft.com/office/powerpoint/2010/main" val="1979356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BEA335F-659A-48F5-BDE8-DA05A376CC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64" r="7801"/>
          <a:stretch/>
        </p:blipFill>
        <p:spPr>
          <a:xfrm>
            <a:off x="5088726" y="683443"/>
            <a:ext cx="6430829" cy="54911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DDA7A7E-4A68-4498-B856-118A3858410F}"/>
              </a:ext>
            </a:extLst>
          </p:cNvPr>
          <p:cNvSpPr txBox="1"/>
          <p:nvPr/>
        </p:nvSpPr>
        <p:spPr>
          <a:xfrm>
            <a:off x="395927" y="736977"/>
            <a:ext cx="4440024" cy="55399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Инструменты и материалы для работы.</a:t>
            </a:r>
          </a:p>
          <a:p>
            <a:pPr algn="ctr"/>
            <a:endParaRPr lang="en-US" sz="2400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1. Любая емкость, в которой вы сможете готовить необходимые для работы смеси и растворы.</a:t>
            </a:r>
          </a:p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2. Трафареты.</a:t>
            </a:r>
          </a:p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3. Скульптурные стеки, мастихины.</a:t>
            </a:r>
          </a:p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4. Наждачная бумага.</a:t>
            </a:r>
          </a:p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5. Акриловая грунтовка.</a:t>
            </a:r>
          </a:p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6. Для окрашивания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: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 кисти, акриловые краски, лак.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5297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141F670-13CE-4192-B4A2-EC88F6D519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36" r="11081"/>
          <a:stretch/>
        </p:blipFill>
        <p:spPr>
          <a:xfrm>
            <a:off x="5200052" y="638666"/>
            <a:ext cx="6360668" cy="55806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9D72193-1CBA-4B5C-BBBA-E1CD887CB850}"/>
              </a:ext>
            </a:extLst>
          </p:cNvPr>
          <p:cNvSpPr txBox="1"/>
          <p:nvPr/>
        </p:nvSpPr>
        <p:spPr>
          <a:xfrm>
            <a:off x="744718" y="1084082"/>
            <a:ext cx="390269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Этапы работы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:</a:t>
            </a:r>
            <a:endParaRPr lang="ru-RU" sz="24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en-US" sz="2400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1.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Предварительно поверхность основы надо выровнять и загрунтовать заготовку.</a:t>
            </a:r>
          </a:p>
          <a:p>
            <a:endParaRPr lang="ru-RU" sz="24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2.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А так же на первом этапе мы должны определиться с композицией барельефа.</a:t>
            </a:r>
          </a:p>
        </p:txBody>
      </p:sp>
    </p:spTree>
    <p:extLst>
      <p:ext uri="{BB962C8B-B14F-4D97-AF65-F5344CB8AC3E}">
        <p14:creationId xmlns:p14="http://schemas.microsoft.com/office/powerpoint/2010/main" val="2476469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B944CE0-BF3D-46EF-A57A-5A3C8A960C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99" r="3395"/>
          <a:stretch/>
        </p:blipFill>
        <p:spPr>
          <a:xfrm rot="10800000">
            <a:off x="4737998" y="605083"/>
            <a:ext cx="6800409" cy="56478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C41CE50-DDFD-4933-A152-251F8127B283}"/>
              </a:ext>
            </a:extLst>
          </p:cNvPr>
          <p:cNvSpPr txBox="1"/>
          <p:nvPr/>
        </p:nvSpPr>
        <p:spPr>
          <a:xfrm>
            <a:off x="765928" y="2438888"/>
            <a:ext cx="385320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3.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Возьмите карандаш и перенесите с его помощью рисунок будущего изделия</a:t>
            </a:r>
          </a:p>
        </p:txBody>
      </p:sp>
    </p:spTree>
    <p:extLst>
      <p:ext uri="{BB962C8B-B14F-4D97-AF65-F5344CB8AC3E}">
        <p14:creationId xmlns:p14="http://schemas.microsoft.com/office/powerpoint/2010/main" val="674270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CFCA59E-CB96-4EAA-BA48-1C342F193E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558" b="6869"/>
          <a:stretch/>
        </p:blipFill>
        <p:spPr>
          <a:xfrm rot="16200000">
            <a:off x="5521470" y="200318"/>
            <a:ext cx="5406839" cy="64573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EAEDBCD-5DD1-46FF-A6D6-BEF2B2F76CDC}"/>
              </a:ext>
            </a:extLst>
          </p:cNvPr>
          <p:cNvSpPr txBox="1"/>
          <p:nvPr/>
        </p:nvSpPr>
        <p:spPr>
          <a:xfrm>
            <a:off x="518475" y="869441"/>
            <a:ext cx="4148574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4.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На этом этапе непосредственно наносится сама текстурная паста и формируется рельеф будущей композиции. Как Вы понимаете это самый сложный, долгий и ответственный этап работы. Поэтому уверенно чувствовать себя на данной стадии будет лишь профессионал.</a:t>
            </a:r>
          </a:p>
        </p:txBody>
      </p:sp>
    </p:spTree>
    <p:extLst>
      <p:ext uri="{BB962C8B-B14F-4D97-AF65-F5344CB8AC3E}">
        <p14:creationId xmlns:p14="http://schemas.microsoft.com/office/powerpoint/2010/main" val="3532417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B6C7161-8059-4592-B7A0-5BB5B78064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851" b="7267"/>
          <a:stretch/>
        </p:blipFill>
        <p:spPr>
          <a:xfrm rot="16200000">
            <a:off x="5454048" y="176750"/>
            <a:ext cx="5551109" cy="65044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3021B08-2FE3-4A9B-BA9F-CF224678F041}"/>
              </a:ext>
            </a:extLst>
          </p:cNvPr>
          <p:cNvSpPr txBox="1"/>
          <p:nvPr/>
        </p:nvSpPr>
        <p:spPr>
          <a:xfrm>
            <a:off x="473697" y="243511"/>
            <a:ext cx="4315119" cy="637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5.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Крайний этап работы доработка формы с помощью мастихинов, стеков.</a:t>
            </a:r>
          </a:p>
          <a:p>
            <a:endParaRPr lang="ru-RU" sz="24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6.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В конце данного этапа, после высыхания работы (2-24 часа, все зависит от материала и толщены смеси) проводится шлифовка отдельных частей и элементов композиции с целью придания им естественной формы согласно Вашего эстетического замысла.</a:t>
            </a:r>
          </a:p>
        </p:txBody>
      </p:sp>
    </p:spTree>
    <p:extLst>
      <p:ext uri="{BB962C8B-B14F-4D97-AF65-F5344CB8AC3E}">
        <p14:creationId xmlns:p14="http://schemas.microsoft.com/office/powerpoint/2010/main" val="33718919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Савон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Савон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аво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Савон</Template>
  <TotalTime>90</TotalTime>
  <Words>199</Words>
  <Application>Microsoft Office PowerPoint</Application>
  <PresentationFormat>Широкоэкранный</PresentationFormat>
  <Paragraphs>20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 Black</vt:lpstr>
      <vt:lpstr>Century Gothic</vt:lpstr>
      <vt:lpstr>Garamond</vt:lpstr>
      <vt:lpstr>Савон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Андрис Кувшинов</dc:creator>
  <cp:lastModifiedBy>Андрис Кувшинов</cp:lastModifiedBy>
  <cp:revision>8</cp:revision>
  <dcterms:created xsi:type="dcterms:W3CDTF">2023-04-12T12:42:07Z</dcterms:created>
  <dcterms:modified xsi:type="dcterms:W3CDTF">2023-04-12T14:13:00Z</dcterms:modified>
</cp:coreProperties>
</file>